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5" r:id="rId3"/>
    <p:sldId id="257" r:id="rId4"/>
    <p:sldId id="258" r:id="rId5"/>
    <p:sldId id="259" r:id="rId6"/>
    <p:sldId id="260" r:id="rId7"/>
    <p:sldId id="261" r:id="rId8"/>
    <p:sldId id="262" r:id="rId9"/>
    <p:sldId id="263" r:id="rId10"/>
    <p:sldId id="264" r:id="rId11"/>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2" name="Titlu 1"/>
          <p:cNvSpPr>
            <a:spLocks noGrp="1"/>
          </p:cNvSpPr>
          <p:nvPr>
            <p:ph type="ctrTitle"/>
          </p:nvPr>
        </p:nvSpPr>
        <p:spPr>
          <a:xfrm>
            <a:off x="685800" y="2130425"/>
            <a:ext cx="7772400" cy="1470025"/>
          </a:xfrm>
        </p:spPr>
        <p:txBody>
          <a:bodyPr/>
          <a:lstStyle/>
          <a:p>
            <a:r>
              <a:rPr lang="ro-RO" smtClean="0"/>
              <a:t>Clic pentru editare stil titlu</a:t>
            </a:r>
            <a:endParaRPr lang="ro-RO"/>
          </a:p>
        </p:txBody>
      </p:sp>
      <p:sp>
        <p:nvSpPr>
          <p:cNvPr id="3" name="Subtitlu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o-RO" smtClean="0"/>
              <a:t>Clic pentru a edita stilul de subtitlu</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03.05.2012</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extLst>
      <p:ext uri="{BB962C8B-B14F-4D97-AF65-F5344CB8AC3E}">
        <p14:creationId xmlns:p14="http://schemas.microsoft.com/office/powerpoint/2010/main" val="1747529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Clic pentru editare stil titlu</a:t>
            </a:r>
            <a:endParaRPr lang="ro-RO"/>
          </a:p>
        </p:txBody>
      </p:sp>
      <p:sp>
        <p:nvSpPr>
          <p:cNvPr id="3" name="Substituent text vertical 2"/>
          <p:cNvSpPr>
            <a:spLocks noGrp="1"/>
          </p:cNvSpPr>
          <p:nvPr>
            <p:ph type="body" orient="vert" idx="1"/>
          </p:nvPr>
        </p:nvSpPr>
        <p:spPr/>
        <p:txBody>
          <a:bodyPr vert="eaVert"/>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03.05.2012</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extLst>
      <p:ext uri="{BB962C8B-B14F-4D97-AF65-F5344CB8AC3E}">
        <p14:creationId xmlns:p14="http://schemas.microsoft.com/office/powerpoint/2010/main" val="1494702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629400" y="274638"/>
            <a:ext cx="2057400" cy="5851525"/>
          </a:xfrm>
        </p:spPr>
        <p:txBody>
          <a:bodyPr vert="eaVert"/>
          <a:lstStyle/>
          <a:p>
            <a:r>
              <a:rPr lang="ro-RO" smtClean="0"/>
              <a:t>Clic pentru editare stil titlu</a:t>
            </a:r>
            <a:endParaRPr lang="ro-RO"/>
          </a:p>
        </p:txBody>
      </p:sp>
      <p:sp>
        <p:nvSpPr>
          <p:cNvPr id="3" name="Substituent text vertical 2"/>
          <p:cNvSpPr>
            <a:spLocks noGrp="1"/>
          </p:cNvSpPr>
          <p:nvPr>
            <p:ph type="body" orient="vert" idx="1"/>
          </p:nvPr>
        </p:nvSpPr>
        <p:spPr>
          <a:xfrm>
            <a:off x="457200" y="274638"/>
            <a:ext cx="6019800" cy="5851525"/>
          </a:xfrm>
        </p:spPr>
        <p:txBody>
          <a:bodyPr vert="eaVert"/>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03.05.2012</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extLst>
      <p:ext uri="{BB962C8B-B14F-4D97-AF65-F5344CB8AC3E}">
        <p14:creationId xmlns:p14="http://schemas.microsoft.com/office/powerpoint/2010/main" val="296145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Clic pentru editare stil titlu</a:t>
            </a:r>
            <a:endParaRPr lang="ro-RO"/>
          </a:p>
        </p:txBody>
      </p:sp>
      <p:sp>
        <p:nvSpPr>
          <p:cNvPr id="3" name="Substituent conținut 2"/>
          <p:cNvSpPr>
            <a:spLocks noGrp="1"/>
          </p:cNvSpPr>
          <p:nvPr>
            <p:ph idx="1"/>
          </p:nvPr>
        </p:nvSpPr>
        <p:spPr/>
        <p:txBody>
          <a:body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03.05.2012</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extLst>
      <p:ext uri="{BB962C8B-B14F-4D97-AF65-F5344CB8AC3E}">
        <p14:creationId xmlns:p14="http://schemas.microsoft.com/office/powerpoint/2010/main" val="63892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p:cNvSpPr>
            <a:spLocks noGrp="1"/>
          </p:cNvSpPr>
          <p:nvPr>
            <p:ph type="title"/>
          </p:nvPr>
        </p:nvSpPr>
        <p:spPr>
          <a:xfrm>
            <a:off x="722313" y="4406900"/>
            <a:ext cx="7772400" cy="1362075"/>
          </a:xfrm>
        </p:spPr>
        <p:txBody>
          <a:bodyPr anchor="t"/>
          <a:lstStyle>
            <a:lvl1pPr algn="l">
              <a:defRPr sz="4000" b="1" cap="all"/>
            </a:lvl1pPr>
          </a:lstStyle>
          <a:p>
            <a:r>
              <a:rPr lang="ro-RO" smtClean="0"/>
              <a:t>Clic pentru editare stil titlu</a:t>
            </a:r>
            <a:endParaRPr lang="ro-RO"/>
          </a:p>
        </p:txBody>
      </p:sp>
      <p:sp>
        <p:nvSpPr>
          <p:cNvPr id="3" name="Substituent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o-RO" smtClean="0"/>
              <a:t>Clic pentru editare stiluri text Coordonator</a:t>
            </a:r>
          </a:p>
        </p:txBody>
      </p:sp>
      <p:sp>
        <p:nvSpPr>
          <p:cNvPr id="4" name="Substituent dată 3"/>
          <p:cNvSpPr>
            <a:spLocks noGrp="1"/>
          </p:cNvSpPr>
          <p:nvPr>
            <p:ph type="dt" sz="half" idx="10"/>
          </p:nvPr>
        </p:nvSpPr>
        <p:spPr/>
        <p:txBody>
          <a:bodyPr/>
          <a:lstStyle/>
          <a:p>
            <a:fld id="{FCE5CAE3-E66C-483F-9A91-133D66834A8A}" type="datetimeFigureOut">
              <a:rPr lang="ro-RO" smtClean="0"/>
              <a:t>03.05.2012</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extLst>
      <p:ext uri="{BB962C8B-B14F-4D97-AF65-F5344CB8AC3E}">
        <p14:creationId xmlns:p14="http://schemas.microsoft.com/office/powerpoint/2010/main" val="1684985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Clic pentru editare stil titlu</a:t>
            </a:r>
            <a:endParaRPr lang="ro-RO"/>
          </a:p>
        </p:txBody>
      </p:sp>
      <p:sp>
        <p:nvSpPr>
          <p:cNvPr id="3" name="Substituent conținut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conținut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dată 4"/>
          <p:cNvSpPr>
            <a:spLocks noGrp="1"/>
          </p:cNvSpPr>
          <p:nvPr>
            <p:ph type="dt" sz="half" idx="10"/>
          </p:nvPr>
        </p:nvSpPr>
        <p:spPr/>
        <p:txBody>
          <a:bodyPr/>
          <a:lstStyle/>
          <a:p>
            <a:fld id="{FCE5CAE3-E66C-483F-9A91-133D66834A8A}" type="datetimeFigureOut">
              <a:rPr lang="ro-RO" smtClean="0"/>
              <a:t>03.05.2012</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extLst>
      <p:ext uri="{BB962C8B-B14F-4D97-AF65-F5344CB8AC3E}">
        <p14:creationId xmlns:p14="http://schemas.microsoft.com/office/powerpoint/2010/main" val="1616629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lvl1pPr>
              <a:defRPr/>
            </a:lvl1pPr>
          </a:lstStyle>
          <a:p>
            <a:r>
              <a:rPr lang="ro-RO" smtClean="0"/>
              <a:t>Clic pentru editare stil titlu</a:t>
            </a:r>
            <a:endParaRPr lang="ro-RO"/>
          </a:p>
        </p:txBody>
      </p:sp>
      <p:sp>
        <p:nvSpPr>
          <p:cNvPr id="3" name="Substituent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Clic pentru editare stiluri text Coordonator</a:t>
            </a:r>
          </a:p>
        </p:txBody>
      </p:sp>
      <p:sp>
        <p:nvSpPr>
          <p:cNvPr id="4" name="Substituent conținut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Clic pentru editare stiluri text Coordonator</a:t>
            </a:r>
          </a:p>
        </p:txBody>
      </p:sp>
      <p:sp>
        <p:nvSpPr>
          <p:cNvPr id="6" name="Substituent conținut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7" name="Substituent dată 6"/>
          <p:cNvSpPr>
            <a:spLocks noGrp="1"/>
          </p:cNvSpPr>
          <p:nvPr>
            <p:ph type="dt" sz="half" idx="10"/>
          </p:nvPr>
        </p:nvSpPr>
        <p:spPr/>
        <p:txBody>
          <a:bodyPr/>
          <a:lstStyle/>
          <a:p>
            <a:fld id="{FCE5CAE3-E66C-483F-9A91-133D66834A8A}" type="datetimeFigureOut">
              <a:rPr lang="ro-RO" smtClean="0"/>
              <a:t>03.05.2012</a:t>
            </a:fld>
            <a:endParaRPr lang="ro-RO"/>
          </a:p>
        </p:txBody>
      </p:sp>
      <p:sp>
        <p:nvSpPr>
          <p:cNvPr id="8" name="Substituent subsol 7"/>
          <p:cNvSpPr>
            <a:spLocks noGrp="1"/>
          </p:cNvSpPr>
          <p:nvPr>
            <p:ph type="ftr" sz="quarter" idx="11"/>
          </p:nvPr>
        </p:nvSpPr>
        <p:spPr/>
        <p:txBody>
          <a:bodyPr/>
          <a:lstStyle/>
          <a:p>
            <a:endParaRPr lang="ro-RO"/>
          </a:p>
        </p:txBody>
      </p:sp>
      <p:sp>
        <p:nvSpPr>
          <p:cNvPr id="9" name="Substituent număr diapozitiv 8"/>
          <p:cNvSpPr>
            <a:spLocks noGrp="1"/>
          </p:cNvSpPr>
          <p:nvPr>
            <p:ph type="sldNum" sz="quarter" idx="12"/>
          </p:nvPr>
        </p:nvSpPr>
        <p:spPr/>
        <p:txBody>
          <a:bodyPr/>
          <a:lstStyle/>
          <a:p>
            <a:fld id="{B6D8D6F0-A759-4B40-A209-1431F2B80A59}" type="slidenum">
              <a:rPr lang="ro-RO" smtClean="0"/>
              <a:t>‹#›</a:t>
            </a:fld>
            <a:endParaRPr lang="ro-RO"/>
          </a:p>
        </p:txBody>
      </p:sp>
    </p:spTree>
    <p:extLst>
      <p:ext uri="{BB962C8B-B14F-4D97-AF65-F5344CB8AC3E}">
        <p14:creationId xmlns:p14="http://schemas.microsoft.com/office/powerpoint/2010/main" val="3808666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Clic pentru editare stil titlu</a:t>
            </a:r>
            <a:endParaRPr lang="ro-RO"/>
          </a:p>
        </p:txBody>
      </p:sp>
      <p:sp>
        <p:nvSpPr>
          <p:cNvPr id="3" name="Substituent dată 2"/>
          <p:cNvSpPr>
            <a:spLocks noGrp="1"/>
          </p:cNvSpPr>
          <p:nvPr>
            <p:ph type="dt" sz="half" idx="10"/>
          </p:nvPr>
        </p:nvSpPr>
        <p:spPr/>
        <p:txBody>
          <a:bodyPr/>
          <a:lstStyle/>
          <a:p>
            <a:fld id="{FCE5CAE3-E66C-483F-9A91-133D66834A8A}" type="datetimeFigureOut">
              <a:rPr lang="ro-RO" smtClean="0"/>
              <a:t>03.05.2012</a:t>
            </a:fld>
            <a:endParaRPr lang="ro-RO"/>
          </a:p>
        </p:txBody>
      </p:sp>
      <p:sp>
        <p:nvSpPr>
          <p:cNvPr id="4" name="Substituent subsol 3"/>
          <p:cNvSpPr>
            <a:spLocks noGrp="1"/>
          </p:cNvSpPr>
          <p:nvPr>
            <p:ph type="ftr" sz="quarter" idx="11"/>
          </p:nvPr>
        </p:nvSpPr>
        <p:spPr/>
        <p:txBody>
          <a:bodyPr/>
          <a:lstStyle/>
          <a:p>
            <a:endParaRPr lang="ro-RO"/>
          </a:p>
        </p:txBody>
      </p:sp>
      <p:sp>
        <p:nvSpPr>
          <p:cNvPr id="5" name="Substituent număr diapozitiv 4"/>
          <p:cNvSpPr>
            <a:spLocks noGrp="1"/>
          </p:cNvSpPr>
          <p:nvPr>
            <p:ph type="sldNum" sz="quarter" idx="12"/>
          </p:nvPr>
        </p:nvSpPr>
        <p:spPr/>
        <p:txBody>
          <a:bodyPr/>
          <a:lstStyle/>
          <a:p>
            <a:fld id="{B6D8D6F0-A759-4B40-A209-1431F2B80A59}" type="slidenum">
              <a:rPr lang="ro-RO" smtClean="0"/>
              <a:t>‹#›</a:t>
            </a:fld>
            <a:endParaRPr lang="ro-RO"/>
          </a:p>
        </p:txBody>
      </p:sp>
    </p:spTree>
    <p:extLst>
      <p:ext uri="{BB962C8B-B14F-4D97-AF65-F5344CB8AC3E}">
        <p14:creationId xmlns:p14="http://schemas.microsoft.com/office/powerpoint/2010/main" val="1695881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Substituent dată 1"/>
          <p:cNvSpPr>
            <a:spLocks noGrp="1"/>
          </p:cNvSpPr>
          <p:nvPr>
            <p:ph type="dt" sz="half" idx="10"/>
          </p:nvPr>
        </p:nvSpPr>
        <p:spPr/>
        <p:txBody>
          <a:bodyPr/>
          <a:lstStyle/>
          <a:p>
            <a:fld id="{FCE5CAE3-E66C-483F-9A91-133D66834A8A}" type="datetimeFigureOut">
              <a:rPr lang="ro-RO" smtClean="0"/>
              <a:t>03.05.2012</a:t>
            </a:fld>
            <a:endParaRPr lang="ro-RO"/>
          </a:p>
        </p:txBody>
      </p:sp>
      <p:sp>
        <p:nvSpPr>
          <p:cNvPr id="3" name="Substituent subsol 2"/>
          <p:cNvSpPr>
            <a:spLocks noGrp="1"/>
          </p:cNvSpPr>
          <p:nvPr>
            <p:ph type="ftr" sz="quarter" idx="11"/>
          </p:nvPr>
        </p:nvSpPr>
        <p:spPr/>
        <p:txBody>
          <a:bodyPr/>
          <a:lstStyle/>
          <a:p>
            <a:endParaRPr lang="ro-RO"/>
          </a:p>
        </p:txBody>
      </p:sp>
      <p:sp>
        <p:nvSpPr>
          <p:cNvPr id="4" name="Substituent număr diapozitiv 3"/>
          <p:cNvSpPr>
            <a:spLocks noGrp="1"/>
          </p:cNvSpPr>
          <p:nvPr>
            <p:ph type="sldNum" sz="quarter" idx="12"/>
          </p:nvPr>
        </p:nvSpPr>
        <p:spPr/>
        <p:txBody>
          <a:bodyPr/>
          <a:lstStyle/>
          <a:p>
            <a:fld id="{B6D8D6F0-A759-4B40-A209-1431F2B80A59}" type="slidenum">
              <a:rPr lang="ro-RO" smtClean="0"/>
              <a:t>‹#›</a:t>
            </a:fld>
            <a:endParaRPr lang="ro-RO"/>
          </a:p>
        </p:txBody>
      </p:sp>
    </p:spTree>
    <p:extLst>
      <p:ext uri="{BB962C8B-B14F-4D97-AF65-F5344CB8AC3E}">
        <p14:creationId xmlns:p14="http://schemas.microsoft.com/office/powerpoint/2010/main" val="3611943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457200" y="273050"/>
            <a:ext cx="3008313" cy="1162050"/>
          </a:xfrm>
        </p:spPr>
        <p:txBody>
          <a:bodyPr anchor="b"/>
          <a:lstStyle>
            <a:lvl1pPr algn="l">
              <a:defRPr sz="2000" b="1"/>
            </a:lvl1pPr>
          </a:lstStyle>
          <a:p>
            <a:r>
              <a:rPr lang="ro-RO" smtClean="0"/>
              <a:t>Clic pentru editare stil titlu</a:t>
            </a:r>
            <a:endParaRPr lang="ro-RO"/>
          </a:p>
        </p:txBody>
      </p:sp>
      <p:sp>
        <p:nvSpPr>
          <p:cNvPr id="3" name="Substituent conținut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Clic pentru editare stiluri text Coordonator</a:t>
            </a:r>
          </a:p>
        </p:txBody>
      </p:sp>
      <p:sp>
        <p:nvSpPr>
          <p:cNvPr id="5" name="Substituent dată 4"/>
          <p:cNvSpPr>
            <a:spLocks noGrp="1"/>
          </p:cNvSpPr>
          <p:nvPr>
            <p:ph type="dt" sz="half" idx="10"/>
          </p:nvPr>
        </p:nvSpPr>
        <p:spPr/>
        <p:txBody>
          <a:bodyPr/>
          <a:lstStyle/>
          <a:p>
            <a:fld id="{FCE5CAE3-E66C-483F-9A91-133D66834A8A}" type="datetimeFigureOut">
              <a:rPr lang="ro-RO" smtClean="0"/>
              <a:t>03.05.2012</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extLst>
      <p:ext uri="{BB962C8B-B14F-4D97-AF65-F5344CB8AC3E}">
        <p14:creationId xmlns:p14="http://schemas.microsoft.com/office/powerpoint/2010/main" val="3541261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1792288" y="4800600"/>
            <a:ext cx="5486400" cy="566738"/>
          </a:xfrm>
        </p:spPr>
        <p:txBody>
          <a:bodyPr anchor="b"/>
          <a:lstStyle>
            <a:lvl1pPr algn="l">
              <a:defRPr sz="2000" b="1"/>
            </a:lvl1pPr>
          </a:lstStyle>
          <a:p>
            <a:r>
              <a:rPr lang="ro-RO" smtClean="0"/>
              <a:t>Clic pentru editare stil titlu</a:t>
            </a:r>
            <a:endParaRPr lang="ro-RO"/>
          </a:p>
        </p:txBody>
      </p:sp>
      <p:sp>
        <p:nvSpPr>
          <p:cNvPr id="3" name="Substituent i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Substituent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Clic pentru editare stiluri text Coordonator</a:t>
            </a:r>
          </a:p>
        </p:txBody>
      </p:sp>
      <p:sp>
        <p:nvSpPr>
          <p:cNvPr id="5" name="Substituent dată 4"/>
          <p:cNvSpPr>
            <a:spLocks noGrp="1"/>
          </p:cNvSpPr>
          <p:nvPr>
            <p:ph type="dt" sz="half" idx="10"/>
          </p:nvPr>
        </p:nvSpPr>
        <p:spPr/>
        <p:txBody>
          <a:bodyPr/>
          <a:lstStyle/>
          <a:p>
            <a:fld id="{FCE5CAE3-E66C-483F-9A91-133D66834A8A}" type="datetimeFigureOut">
              <a:rPr lang="ro-RO" smtClean="0"/>
              <a:t>03.05.2012</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extLst>
      <p:ext uri="{BB962C8B-B14F-4D97-AF65-F5344CB8AC3E}">
        <p14:creationId xmlns:p14="http://schemas.microsoft.com/office/powerpoint/2010/main" val="2525263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titl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o-RO" smtClean="0"/>
              <a:t>Clic pentru editare stil titlu</a:t>
            </a:r>
            <a:endParaRPr lang="ro-RO"/>
          </a:p>
        </p:txBody>
      </p:sp>
      <p:sp>
        <p:nvSpPr>
          <p:cNvPr id="3" name="Substituent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E5CAE3-E66C-483F-9A91-133D66834A8A}" type="datetimeFigureOut">
              <a:rPr lang="ro-RO" smtClean="0"/>
              <a:t>03.05.2012</a:t>
            </a:fld>
            <a:endParaRPr lang="ro-RO"/>
          </a:p>
        </p:txBody>
      </p:sp>
      <p:sp>
        <p:nvSpPr>
          <p:cNvPr id="5" name="Substituent subsol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ubstituent număr diapozitiv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D8D6F0-A759-4B40-A209-1431F2B80A59}" type="slidenum">
              <a:rPr lang="ro-RO" smtClean="0"/>
              <a:t>‹#›</a:t>
            </a:fld>
            <a:endParaRPr lang="ro-RO"/>
          </a:p>
        </p:txBody>
      </p:sp>
    </p:spTree>
    <p:extLst>
      <p:ext uri="{BB962C8B-B14F-4D97-AF65-F5344CB8AC3E}">
        <p14:creationId xmlns:p14="http://schemas.microsoft.com/office/powerpoint/2010/main" val="403192860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457200" y="980728"/>
            <a:ext cx="8229600" cy="5145435"/>
          </a:xfrm>
        </p:spPr>
        <p:txBody>
          <a:bodyPr>
            <a:normAutofit/>
          </a:bodyPr>
          <a:lstStyle/>
          <a:p>
            <a:pPr marL="0" indent="0">
              <a:buNone/>
            </a:pPr>
            <a:r>
              <a:rPr lang="en-US" sz="5400" i="1" smtClean="0">
                <a:solidFill>
                  <a:schemeClr val="accent3">
                    <a:lumMod val="75000"/>
                  </a:schemeClr>
                </a:solidFill>
              </a:rPr>
              <a:t>Les P</a:t>
            </a:r>
            <a:r>
              <a:rPr lang="ro-RO" sz="5400" i="1" smtClean="0">
                <a:solidFill>
                  <a:schemeClr val="accent3">
                    <a:lumMod val="75000"/>
                  </a:schemeClr>
                </a:solidFill>
              </a:rPr>
              <a:t>â</a:t>
            </a:r>
            <a:r>
              <a:rPr lang="en-US" sz="5400" i="1" smtClean="0">
                <a:solidFill>
                  <a:schemeClr val="accent3">
                    <a:lumMod val="75000"/>
                  </a:schemeClr>
                </a:solidFill>
              </a:rPr>
              <a:t>ques</a:t>
            </a:r>
          </a:p>
          <a:p>
            <a:pPr marL="0" indent="0">
              <a:buNone/>
            </a:pPr>
            <a:r>
              <a:rPr lang="en-US" sz="5400" smtClean="0"/>
              <a:t>             </a:t>
            </a:r>
          </a:p>
          <a:p>
            <a:pPr marL="0" indent="0">
              <a:buNone/>
            </a:pPr>
            <a:r>
              <a:rPr lang="en-US" sz="5400" smtClean="0"/>
              <a:t>               </a:t>
            </a:r>
            <a:r>
              <a:rPr lang="en-US" sz="5400" i="1" smtClean="0">
                <a:solidFill>
                  <a:schemeClr val="accent3">
                    <a:lumMod val="75000"/>
                  </a:schemeClr>
                </a:solidFill>
              </a:rPr>
              <a:t>Les</a:t>
            </a:r>
            <a:r>
              <a:rPr lang="ro-RO" sz="5400" i="1" smtClean="0">
                <a:solidFill>
                  <a:schemeClr val="accent3">
                    <a:lumMod val="75000"/>
                  </a:schemeClr>
                </a:solidFill>
              </a:rPr>
              <a:t> Pâques</a:t>
            </a:r>
          </a:p>
          <a:p>
            <a:endParaRPr lang="en-US" smtClean="0"/>
          </a:p>
          <a:p>
            <a:endParaRPr lang="en-US" smtClean="0"/>
          </a:p>
          <a:p>
            <a:endParaRPr lang="en-US" smtClean="0"/>
          </a:p>
          <a:p>
            <a:pPr marL="0" indent="0">
              <a:buNone/>
            </a:pPr>
            <a:endParaRPr lang="ro-RO" dirty="0"/>
          </a:p>
        </p:txBody>
      </p:sp>
      <p:pic>
        <p:nvPicPr>
          <p:cNvPr id="4" name="Imagin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3996" y="1772816"/>
            <a:ext cx="3719816" cy="4394812"/>
          </a:xfrm>
          <a:prstGeom prst="rect">
            <a:avLst/>
          </a:prstGeom>
        </p:spPr>
      </p:pic>
      <p:pic>
        <p:nvPicPr>
          <p:cNvPr id="2" name="Gabriel_Faure_-_07_-_Violin_Sonata_No.2_In_E_Minor_Op_108-03_Allegro_Non_Tropp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60432" y="300201"/>
            <a:ext cx="376808" cy="376808"/>
          </a:xfrm>
          <a:prstGeom prst="rect">
            <a:avLst/>
          </a:prstGeom>
        </p:spPr>
      </p:pic>
    </p:spTree>
    <p:extLst>
      <p:ext uri="{BB962C8B-B14F-4D97-AF65-F5344CB8AC3E}">
        <p14:creationId xmlns:p14="http://schemas.microsoft.com/office/powerpoint/2010/main" val="262262329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5" name="Titlu 4"/>
          <p:cNvSpPr>
            <a:spLocks noGrp="1"/>
          </p:cNvSpPr>
          <p:nvPr>
            <p:ph type="title"/>
          </p:nvPr>
        </p:nvSpPr>
        <p:spPr>
          <a:xfrm>
            <a:off x="457200" y="274638"/>
            <a:ext cx="7571184" cy="5818658"/>
          </a:xfrm>
        </p:spPr>
        <p:txBody>
          <a:bodyPr>
            <a:normAutofit/>
          </a:bodyPr>
          <a:lstStyle/>
          <a:p>
            <a:r>
              <a:rPr lang="en-US" sz="2800" i="1" dirty="0" smtClean="0">
                <a:solidFill>
                  <a:schemeClr val="accent2">
                    <a:lumMod val="75000"/>
                  </a:schemeClr>
                </a:solidFill>
              </a:rPr>
              <a:t>    Maria-Cristina </a:t>
            </a:r>
            <a:r>
              <a:rPr lang="en-US" sz="2800" i="1" dirty="0" err="1" smtClean="0">
                <a:solidFill>
                  <a:schemeClr val="accent2">
                    <a:lumMod val="75000"/>
                  </a:schemeClr>
                </a:solidFill>
              </a:rPr>
              <a:t>Ditu</a:t>
            </a:r>
            <a:r>
              <a:rPr lang="en-US" sz="2800" i="1" dirty="0" smtClean="0">
                <a:solidFill>
                  <a:schemeClr val="accent2">
                    <a:lumMod val="75000"/>
                  </a:schemeClr>
                </a:solidFill>
              </a:rPr>
              <a:t/>
            </a:r>
            <a:br>
              <a:rPr lang="en-US" sz="2800" i="1" dirty="0" smtClean="0">
                <a:solidFill>
                  <a:schemeClr val="accent2">
                    <a:lumMod val="75000"/>
                  </a:schemeClr>
                </a:solidFill>
              </a:rPr>
            </a:br>
            <a:r>
              <a:rPr lang="en-US" sz="2800" i="1" dirty="0" err="1" smtClean="0">
                <a:solidFill>
                  <a:schemeClr val="accent2">
                    <a:lumMod val="75000"/>
                  </a:schemeClr>
                </a:solidFill>
              </a:rPr>
              <a:t>cls</a:t>
            </a:r>
            <a:r>
              <a:rPr lang="en-US" sz="2800" i="1" dirty="0" smtClean="0">
                <a:solidFill>
                  <a:schemeClr val="accent2">
                    <a:lumMod val="75000"/>
                  </a:schemeClr>
                </a:solidFill>
              </a:rPr>
              <a:t> a IX-a D</a:t>
            </a:r>
            <a:br>
              <a:rPr lang="en-US" sz="2800" i="1" dirty="0" smtClean="0">
                <a:solidFill>
                  <a:schemeClr val="accent2">
                    <a:lumMod val="75000"/>
                  </a:schemeClr>
                </a:solidFill>
              </a:rPr>
            </a:br>
            <a:r>
              <a:rPr lang="en-US" sz="2800" i="1" dirty="0" smtClean="0">
                <a:solidFill>
                  <a:schemeClr val="accent2">
                    <a:lumMod val="75000"/>
                  </a:schemeClr>
                </a:solidFill>
              </a:rPr>
              <a:t>prof. </a:t>
            </a:r>
            <a:r>
              <a:rPr lang="en-US" sz="2800" i="1" dirty="0" err="1" smtClean="0">
                <a:solidFill>
                  <a:schemeClr val="accent2">
                    <a:lumMod val="75000"/>
                  </a:schemeClr>
                </a:solidFill>
              </a:rPr>
              <a:t>Minodora</a:t>
            </a:r>
            <a:r>
              <a:rPr lang="en-US" sz="2800" i="1" dirty="0" smtClean="0">
                <a:solidFill>
                  <a:schemeClr val="accent2">
                    <a:lumMod val="75000"/>
                  </a:schemeClr>
                </a:solidFill>
              </a:rPr>
              <a:t> </a:t>
            </a:r>
            <a:r>
              <a:rPr lang="en-US" sz="2800" i="1" dirty="0" err="1" smtClean="0">
                <a:solidFill>
                  <a:schemeClr val="accent2">
                    <a:lumMod val="75000"/>
                  </a:schemeClr>
                </a:solidFill>
              </a:rPr>
              <a:t>Dinu</a:t>
            </a:r>
            <a:r>
              <a:rPr lang="en-US" sz="2800" i="1" dirty="0" smtClean="0">
                <a:solidFill>
                  <a:schemeClr val="accent2">
                    <a:lumMod val="75000"/>
                  </a:schemeClr>
                </a:solidFill>
              </a:rPr>
              <a:t/>
            </a:r>
            <a:br>
              <a:rPr lang="en-US" sz="2800" i="1" dirty="0" smtClean="0">
                <a:solidFill>
                  <a:schemeClr val="accent2">
                    <a:lumMod val="75000"/>
                  </a:schemeClr>
                </a:solidFill>
              </a:rPr>
            </a:br>
            <a:r>
              <a:rPr lang="en-US" sz="2800" i="1" dirty="0" smtClean="0">
                <a:solidFill>
                  <a:schemeClr val="accent2">
                    <a:lumMod val="75000"/>
                  </a:schemeClr>
                </a:solidFill>
              </a:rPr>
              <a:t>C.N.I ,,Tudor </a:t>
            </a:r>
            <a:r>
              <a:rPr lang="en-US" sz="2800" i="1" dirty="0" err="1" smtClean="0">
                <a:solidFill>
                  <a:schemeClr val="accent2">
                    <a:lumMod val="75000"/>
                  </a:schemeClr>
                </a:solidFill>
              </a:rPr>
              <a:t>Vianu</a:t>
            </a:r>
            <a:r>
              <a:rPr lang="en-US" sz="2800" i="1" dirty="0" smtClean="0">
                <a:solidFill>
                  <a:schemeClr val="accent2">
                    <a:lumMod val="75000"/>
                  </a:schemeClr>
                </a:solidFill>
              </a:rPr>
              <a:t>”</a:t>
            </a:r>
            <a:r>
              <a:rPr lang="en-US" sz="2800" dirty="0" smtClean="0"/>
              <a:t/>
            </a:r>
            <a:br>
              <a:rPr lang="en-US" sz="2800" dirty="0" smtClean="0"/>
            </a:br>
            <a:endParaRPr lang="fr-FR" sz="2800" dirty="0"/>
          </a:p>
        </p:txBody>
      </p:sp>
    </p:spTree>
    <p:extLst>
      <p:ext uri="{BB962C8B-B14F-4D97-AF65-F5344CB8AC3E}">
        <p14:creationId xmlns:p14="http://schemas.microsoft.com/office/powerpoint/2010/main" val="1139970290"/>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4000" b="-24000"/>
          </a:stretch>
        </a:blipFill>
        <a:effectLst/>
      </p:bgPr>
    </p:bg>
    <p:spTree>
      <p:nvGrpSpPr>
        <p:cNvPr id="1" name=""/>
        <p:cNvGrpSpPr/>
        <p:nvPr/>
      </p:nvGrpSpPr>
      <p:grpSpPr>
        <a:xfrm>
          <a:off x="0" y="0"/>
          <a:ext cx="0" cy="0"/>
          <a:chOff x="0" y="0"/>
          <a:chExt cx="0" cy="0"/>
        </a:xfrm>
      </p:grpSpPr>
      <p:sp>
        <p:nvSpPr>
          <p:cNvPr id="3" name="Substituent conținut 2"/>
          <p:cNvSpPr>
            <a:spLocks noGrp="1"/>
          </p:cNvSpPr>
          <p:nvPr>
            <p:ph idx="1"/>
          </p:nvPr>
        </p:nvSpPr>
        <p:spPr/>
        <p:txBody>
          <a:bodyPr/>
          <a:lstStyle/>
          <a:p>
            <a:endParaRPr lang="fr-FR" sz="2800" i="1" dirty="0" smtClean="0"/>
          </a:p>
          <a:p>
            <a:pPr marL="0" indent="0">
              <a:buNone/>
            </a:pPr>
            <a:r>
              <a:rPr lang="fr-FR" sz="2800" i="1" dirty="0" smtClean="0"/>
              <a:t>La </a:t>
            </a:r>
            <a:r>
              <a:rPr lang="fr-FR" sz="2800" i="1" dirty="0"/>
              <a:t>fête de Pâques, moment essentiel dans le calendrier chrétien, c'est un jour de joie et d'espérance. Pour préparer Pâques et se purifier, on pratique le carême, période de jeun et d'austérité qui dure 40 jours.</a:t>
            </a:r>
          </a:p>
          <a:p>
            <a:endParaRPr lang="fr-FR" dirty="0"/>
          </a:p>
        </p:txBody>
      </p:sp>
    </p:spTree>
    <p:extLst>
      <p:ext uri="{BB962C8B-B14F-4D97-AF65-F5344CB8AC3E}">
        <p14:creationId xmlns:p14="http://schemas.microsoft.com/office/powerpoint/2010/main" val="256500082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DDEBCF"/>
            </a:gs>
            <a:gs pos="100000">
              <a:srgbClr val="156B13"/>
            </a:gs>
          </a:gsLst>
          <a:lin ang="5400000" scaled="0"/>
        </a:gradFill>
        <a:effectLst/>
      </p:bgPr>
    </p:bg>
    <p:spTree>
      <p:nvGrpSpPr>
        <p:cNvPr id="1" name=""/>
        <p:cNvGrpSpPr/>
        <p:nvPr/>
      </p:nvGrpSpPr>
      <p:grpSpPr>
        <a:xfrm>
          <a:off x="0" y="0"/>
          <a:ext cx="0" cy="0"/>
          <a:chOff x="0" y="0"/>
          <a:chExt cx="0" cy="0"/>
        </a:xfrm>
      </p:grpSpPr>
      <p:sp>
        <p:nvSpPr>
          <p:cNvPr id="3" name="Substituent conținut 2"/>
          <p:cNvSpPr>
            <a:spLocks noGrp="1"/>
          </p:cNvSpPr>
          <p:nvPr>
            <p:ph idx="1"/>
          </p:nvPr>
        </p:nvSpPr>
        <p:spPr>
          <a:xfrm>
            <a:off x="5724128" y="188640"/>
            <a:ext cx="2962672" cy="5937523"/>
          </a:xfrm>
        </p:spPr>
        <p:txBody>
          <a:bodyPr>
            <a:normAutofit fontScale="77500" lnSpcReduction="20000"/>
          </a:bodyPr>
          <a:lstStyle/>
          <a:p>
            <a:pPr marL="0" indent="0">
              <a:buNone/>
            </a:pPr>
            <a:r>
              <a:rPr lang="ro-RO" i="1" dirty="0" err="1">
                <a:solidFill>
                  <a:schemeClr val="accent1">
                    <a:lumMod val="75000"/>
                  </a:schemeClr>
                </a:solidFill>
              </a:rPr>
              <a:t>Les</a:t>
            </a:r>
            <a:r>
              <a:rPr lang="ro-RO" i="1" dirty="0">
                <a:solidFill>
                  <a:schemeClr val="accent1">
                    <a:lumMod val="75000"/>
                  </a:schemeClr>
                </a:solidFill>
              </a:rPr>
              <a:t> </a:t>
            </a:r>
            <a:r>
              <a:rPr lang="ro-RO" i="1" dirty="0" err="1">
                <a:solidFill>
                  <a:schemeClr val="accent1">
                    <a:lumMod val="75000"/>
                  </a:schemeClr>
                </a:solidFill>
              </a:rPr>
              <a:t>traditions</a:t>
            </a:r>
            <a:r>
              <a:rPr lang="ro-RO" i="1" dirty="0">
                <a:solidFill>
                  <a:schemeClr val="accent1">
                    <a:lumMod val="75000"/>
                  </a:schemeClr>
                </a:solidFill>
              </a:rPr>
              <a:t> de </a:t>
            </a:r>
            <a:r>
              <a:rPr lang="ro-RO" i="1" dirty="0" err="1">
                <a:solidFill>
                  <a:schemeClr val="accent1">
                    <a:lumMod val="75000"/>
                  </a:schemeClr>
                </a:solidFill>
              </a:rPr>
              <a:t>Pâques</a:t>
            </a:r>
            <a:r>
              <a:rPr lang="ro-RO" i="1" dirty="0">
                <a:solidFill>
                  <a:schemeClr val="accent1">
                    <a:lumMod val="75000"/>
                  </a:schemeClr>
                </a:solidFill>
              </a:rPr>
              <a:t> ne </a:t>
            </a:r>
            <a:r>
              <a:rPr lang="ro-RO" i="1" dirty="0" err="1">
                <a:solidFill>
                  <a:schemeClr val="accent1">
                    <a:lumMod val="75000"/>
                  </a:schemeClr>
                </a:solidFill>
              </a:rPr>
              <a:t>sont</a:t>
            </a:r>
            <a:r>
              <a:rPr lang="ro-RO" i="1" dirty="0">
                <a:solidFill>
                  <a:schemeClr val="accent1">
                    <a:lumMod val="75000"/>
                  </a:schemeClr>
                </a:solidFill>
              </a:rPr>
              <a:t> pas </a:t>
            </a:r>
            <a:r>
              <a:rPr lang="ro-RO" i="1" dirty="0" err="1">
                <a:solidFill>
                  <a:schemeClr val="accent1">
                    <a:lumMod val="75000"/>
                  </a:schemeClr>
                </a:solidFill>
              </a:rPr>
              <a:t>toutes</a:t>
            </a:r>
            <a:r>
              <a:rPr lang="ro-RO" i="1" dirty="0">
                <a:solidFill>
                  <a:schemeClr val="accent1">
                    <a:lumMod val="75000"/>
                  </a:schemeClr>
                </a:solidFill>
              </a:rPr>
              <a:t> </a:t>
            </a:r>
            <a:r>
              <a:rPr lang="ro-RO" i="1" dirty="0" err="1">
                <a:solidFill>
                  <a:schemeClr val="accent1">
                    <a:lumMod val="75000"/>
                  </a:schemeClr>
                </a:solidFill>
              </a:rPr>
              <a:t>identiques</a:t>
            </a:r>
            <a:r>
              <a:rPr lang="ro-RO" i="1" dirty="0">
                <a:solidFill>
                  <a:schemeClr val="accent1">
                    <a:lumMod val="75000"/>
                  </a:schemeClr>
                </a:solidFill>
              </a:rPr>
              <a:t> dans le </a:t>
            </a:r>
            <a:r>
              <a:rPr lang="ro-RO" i="1" dirty="0" err="1">
                <a:solidFill>
                  <a:schemeClr val="accent1">
                    <a:lumMod val="75000"/>
                  </a:schemeClr>
                </a:solidFill>
              </a:rPr>
              <a:t>monde</a:t>
            </a:r>
            <a:r>
              <a:rPr lang="ro-RO" i="1" dirty="0">
                <a:solidFill>
                  <a:schemeClr val="accent1">
                    <a:lumMod val="75000"/>
                  </a:schemeClr>
                </a:solidFill>
              </a:rPr>
              <a:t> et en Europe. En France la </a:t>
            </a:r>
            <a:r>
              <a:rPr lang="ro-RO" i="1" dirty="0" err="1">
                <a:solidFill>
                  <a:schemeClr val="accent1">
                    <a:lumMod val="75000"/>
                  </a:schemeClr>
                </a:solidFill>
              </a:rPr>
              <a:t>tradition</a:t>
            </a:r>
            <a:r>
              <a:rPr lang="ro-RO" i="1" dirty="0">
                <a:solidFill>
                  <a:schemeClr val="accent1">
                    <a:lumMod val="75000"/>
                  </a:schemeClr>
                </a:solidFill>
              </a:rPr>
              <a:t> </a:t>
            </a:r>
            <a:r>
              <a:rPr lang="ro-RO" i="1" dirty="0" err="1">
                <a:solidFill>
                  <a:schemeClr val="accent1">
                    <a:lumMod val="75000"/>
                  </a:schemeClr>
                </a:solidFill>
              </a:rPr>
              <a:t>veut</a:t>
            </a:r>
            <a:r>
              <a:rPr lang="ro-RO" i="1" dirty="0">
                <a:solidFill>
                  <a:schemeClr val="accent1">
                    <a:lumMod val="75000"/>
                  </a:schemeClr>
                </a:solidFill>
              </a:rPr>
              <a:t> </a:t>
            </a:r>
            <a:r>
              <a:rPr lang="ro-RO" i="1" dirty="0" err="1">
                <a:solidFill>
                  <a:schemeClr val="accent1">
                    <a:lumMod val="75000"/>
                  </a:schemeClr>
                </a:solidFill>
              </a:rPr>
              <a:t>que</a:t>
            </a:r>
            <a:r>
              <a:rPr lang="ro-RO" i="1" dirty="0">
                <a:solidFill>
                  <a:schemeClr val="accent1">
                    <a:lumMod val="75000"/>
                  </a:schemeClr>
                </a:solidFill>
              </a:rPr>
              <a:t> </a:t>
            </a:r>
            <a:r>
              <a:rPr lang="ro-RO" i="1" dirty="0" err="1">
                <a:solidFill>
                  <a:schemeClr val="accent1">
                    <a:lumMod val="75000"/>
                  </a:schemeClr>
                </a:solidFill>
              </a:rPr>
              <a:t>les</a:t>
            </a:r>
            <a:r>
              <a:rPr lang="ro-RO" i="1" dirty="0">
                <a:solidFill>
                  <a:schemeClr val="accent1">
                    <a:lumMod val="75000"/>
                  </a:schemeClr>
                </a:solidFill>
              </a:rPr>
              <a:t> </a:t>
            </a:r>
            <a:r>
              <a:rPr lang="ro-RO" i="1" dirty="0" err="1">
                <a:solidFill>
                  <a:schemeClr val="accent1">
                    <a:lumMod val="75000"/>
                  </a:schemeClr>
                </a:solidFill>
              </a:rPr>
              <a:t>cloches</a:t>
            </a:r>
            <a:r>
              <a:rPr lang="ro-RO" i="1" dirty="0">
                <a:solidFill>
                  <a:schemeClr val="accent1">
                    <a:lumMod val="75000"/>
                  </a:schemeClr>
                </a:solidFill>
              </a:rPr>
              <a:t> </a:t>
            </a:r>
            <a:r>
              <a:rPr lang="ro-RO" i="1" dirty="0" err="1">
                <a:solidFill>
                  <a:schemeClr val="accent1">
                    <a:lumMod val="75000"/>
                  </a:schemeClr>
                </a:solidFill>
              </a:rPr>
              <a:t>sonnent</a:t>
            </a:r>
            <a:r>
              <a:rPr lang="ro-RO" i="1" dirty="0">
                <a:solidFill>
                  <a:schemeClr val="accent1">
                    <a:lumMod val="75000"/>
                  </a:schemeClr>
                </a:solidFill>
              </a:rPr>
              <a:t> </a:t>
            </a:r>
            <a:r>
              <a:rPr lang="ro-RO" i="1" dirty="0" err="1">
                <a:solidFill>
                  <a:schemeClr val="accent1">
                    <a:lumMod val="75000"/>
                  </a:schemeClr>
                </a:solidFill>
              </a:rPr>
              <a:t>chaque</a:t>
            </a:r>
            <a:r>
              <a:rPr lang="ro-RO" i="1" dirty="0">
                <a:solidFill>
                  <a:schemeClr val="accent1">
                    <a:lumMod val="75000"/>
                  </a:schemeClr>
                </a:solidFill>
              </a:rPr>
              <a:t> </a:t>
            </a:r>
            <a:r>
              <a:rPr lang="ro-RO" i="1" dirty="0" err="1">
                <a:solidFill>
                  <a:schemeClr val="accent1">
                    <a:lumMod val="75000"/>
                  </a:schemeClr>
                </a:solidFill>
              </a:rPr>
              <a:t>jour</a:t>
            </a:r>
            <a:r>
              <a:rPr lang="ro-RO" i="1" dirty="0">
                <a:solidFill>
                  <a:schemeClr val="accent1">
                    <a:lumMod val="75000"/>
                  </a:schemeClr>
                </a:solidFill>
              </a:rPr>
              <a:t> de </a:t>
            </a:r>
            <a:r>
              <a:rPr lang="ro-RO" i="1" dirty="0" err="1">
                <a:solidFill>
                  <a:schemeClr val="accent1">
                    <a:lumMod val="75000"/>
                  </a:schemeClr>
                </a:solidFill>
              </a:rPr>
              <a:t>l'année</a:t>
            </a:r>
            <a:r>
              <a:rPr lang="ro-RO" i="1" dirty="0">
                <a:solidFill>
                  <a:schemeClr val="accent1">
                    <a:lumMod val="75000"/>
                  </a:schemeClr>
                </a:solidFill>
              </a:rPr>
              <a:t> </a:t>
            </a:r>
            <a:r>
              <a:rPr lang="ro-RO" i="1" dirty="0" err="1">
                <a:solidFill>
                  <a:schemeClr val="accent1">
                    <a:lumMod val="75000"/>
                  </a:schemeClr>
                </a:solidFill>
              </a:rPr>
              <a:t>pour</a:t>
            </a:r>
            <a:r>
              <a:rPr lang="ro-RO" i="1" dirty="0">
                <a:solidFill>
                  <a:schemeClr val="accent1">
                    <a:lumMod val="75000"/>
                  </a:schemeClr>
                </a:solidFill>
              </a:rPr>
              <a:t> </a:t>
            </a:r>
            <a:r>
              <a:rPr lang="ro-RO" i="1" dirty="0" err="1">
                <a:solidFill>
                  <a:schemeClr val="accent1">
                    <a:lumMod val="75000"/>
                  </a:schemeClr>
                </a:solidFill>
              </a:rPr>
              <a:t>inviter</a:t>
            </a:r>
            <a:r>
              <a:rPr lang="ro-RO" i="1" dirty="0">
                <a:solidFill>
                  <a:schemeClr val="accent1">
                    <a:lumMod val="75000"/>
                  </a:schemeClr>
                </a:solidFill>
              </a:rPr>
              <a:t> </a:t>
            </a:r>
            <a:r>
              <a:rPr lang="ro-RO" i="1" dirty="0" err="1">
                <a:solidFill>
                  <a:schemeClr val="accent1">
                    <a:lumMod val="75000"/>
                  </a:schemeClr>
                </a:solidFill>
              </a:rPr>
              <a:t>les</a:t>
            </a:r>
            <a:r>
              <a:rPr lang="ro-RO" i="1" dirty="0">
                <a:solidFill>
                  <a:schemeClr val="accent1">
                    <a:lumMod val="75000"/>
                  </a:schemeClr>
                </a:solidFill>
              </a:rPr>
              <a:t> </a:t>
            </a:r>
            <a:r>
              <a:rPr lang="ro-RO" i="1" dirty="0" err="1">
                <a:solidFill>
                  <a:schemeClr val="accent1">
                    <a:lumMod val="75000"/>
                  </a:schemeClr>
                </a:solidFill>
              </a:rPr>
              <a:t>fidèles</a:t>
            </a:r>
            <a:r>
              <a:rPr lang="ro-RO" i="1" dirty="0">
                <a:solidFill>
                  <a:schemeClr val="accent1">
                    <a:lumMod val="75000"/>
                  </a:schemeClr>
                </a:solidFill>
              </a:rPr>
              <a:t> à </a:t>
            </a:r>
            <a:r>
              <a:rPr lang="ro-RO" i="1" dirty="0" err="1">
                <a:solidFill>
                  <a:schemeClr val="accent1">
                    <a:lumMod val="75000"/>
                  </a:schemeClr>
                </a:solidFill>
              </a:rPr>
              <a:t>assister</a:t>
            </a:r>
            <a:r>
              <a:rPr lang="ro-RO" i="1" dirty="0">
                <a:solidFill>
                  <a:schemeClr val="accent1">
                    <a:lumMod val="75000"/>
                  </a:schemeClr>
                </a:solidFill>
              </a:rPr>
              <a:t> </a:t>
            </a:r>
            <a:r>
              <a:rPr lang="ro-RO" i="1" dirty="0" err="1">
                <a:solidFill>
                  <a:schemeClr val="accent1">
                    <a:lumMod val="75000"/>
                  </a:schemeClr>
                </a:solidFill>
              </a:rPr>
              <a:t>à</a:t>
            </a:r>
            <a:r>
              <a:rPr lang="ro-RO" i="1" dirty="0">
                <a:solidFill>
                  <a:schemeClr val="accent1">
                    <a:lumMod val="75000"/>
                  </a:schemeClr>
                </a:solidFill>
              </a:rPr>
              <a:t> la </a:t>
            </a:r>
            <a:r>
              <a:rPr lang="ro-RO" i="1" dirty="0" err="1">
                <a:solidFill>
                  <a:schemeClr val="accent1">
                    <a:lumMod val="75000"/>
                  </a:schemeClr>
                </a:solidFill>
              </a:rPr>
              <a:t>messe</a:t>
            </a:r>
            <a:r>
              <a:rPr lang="ro-RO" i="1" dirty="0">
                <a:solidFill>
                  <a:schemeClr val="accent1">
                    <a:lumMod val="75000"/>
                  </a:schemeClr>
                </a:solidFill>
              </a:rPr>
              <a:t>. </a:t>
            </a:r>
            <a:r>
              <a:rPr lang="ro-RO" i="1" dirty="0" err="1">
                <a:solidFill>
                  <a:schemeClr val="accent1">
                    <a:lumMod val="75000"/>
                  </a:schemeClr>
                </a:solidFill>
              </a:rPr>
              <a:t>L'oeuf</a:t>
            </a:r>
            <a:r>
              <a:rPr lang="ro-RO" i="1" dirty="0">
                <a:solidFill>
                  <a:schemeClr val="accent1">
                    <a:lumMod val="75000"/>
                  </a:schemeClr>
                </a:solidFill>
              </a:rPr>
              <a:t> est un </a:t>
            </a:r>
            <a:r>
              <a:rPr lang="ro-RO" i="1" dirty="0" err="1">
                <a:solidFill>
                  <a:schemeClr val="accent1">
                    <a:lumMod val="75000"/>
                  </a:schemeClr>
                </a:solidFill>
              </a:rPr>
              <a:t>symbole</a:t>
            </a:r>
            <a:r>
              <a:rPr lang="ro-RO" i="1" dirty="0">
                <a:solidFill>
                  <a:schemeClr val="accent1">
                    <a:lumMod val="75000"/>
                  </a:schemeClr>
                </a:solidFill>
              </a:rPr>
              <a:t> </a:t>
            </a:r>
            <a:r>
              <a:rPr lang="ro-RO" i="1" dirty="0" err="1">
                <a:solidFill>
                  <a:schemeClr val="accent1">
                    <a:lumMod val="75000"/>
                  </a:schemeClr>
                </a:solidFill>
              </a:rPr>
              <a:t>universel</a:t>
            </a:r>
            <a:r>
              <a:rPr lang="ro-RO" i="1" dirty="0">
                <a:solidFill>
                  <a:schemeClr val="accent1">
                    <a:lumMod val="75000"/>
                  </a:schemeClr>
                </a:solidFill>
              </a:rPr>
              <a:t> de vie et de </a:t>
            </a:r>
            <a:r>
              <a:rPr lang="ro-RO" i="1" dirty="0" err="1">
                <a:solidFill>
                  <a:schemeClr val="accent1">
                    <a:lumMod val="75000"/>
                  </a:schemeClr>
                </a:solidFill>
              </a:rPr>
              <a:t>renaissance</a:t>
            </a:r>
            <a:r>
              <a:rPr lang="ro-RO" i="1" dirty="0">
                <a:solidFill>
                  <a:schemeClr val="accent1">
                    <a:lumMod val="75000"/>
                  </a:schemeClr>
                </a:solidFill>
              </a:rPr>
              <a:t>, </a:t>
            </a:r>
            <a:r>
              <a:rPr lang="ro-RO" i="1" dirty="0" err="1">
                <a:solidFill>
                  <a:schemeClr val="accent1">
                    <a:lumMod val="75000"/>
                  </a:schemeClr>
                </a:solidFill>
              </a:rPr>
              <a:t>il</a:t>
            </a:r>
            <a:r>
              <a:rPr lang="ro-RO" i="1" dirty="0">
                <a:solidFill>
                  <a:schemeClr val="accent1">
                    <a:lumMod val="75000"/>
                  </a:schemeClr>
                </a:solidFill>
              </a:rPr>
              <a:t> est </a:t>
            </a:r>
            <a:r>
              <a:rPr lang="ro-RO" i="1" dirty="0" err="1">
                <a:solidFill>
                  <a:schemeClr val="accent1">
                    <a:lumMod val="75000"/>
                  </a:schemeClr>
                </a:solidFill>
              </a:rPr>
              <a:t>notamment</a:t>
            </a:r>
            <a:r>
              <a:rPr lang="ro-RO" i="1" dirty="0">
                <a:solidFill>
                  <a:schemeClr val="accent1">
                    <a:lumMod val="75000"/>
                  </a:schemeClr>
                </a:solidFill>
              </a:rPr>
              <a:t> </a:t>
            </a:r>
            <a:r>
              <a:rPr lang="ro-RO" i="1" dirty="0" err="1">
                <a:solidFill>
                  <a:schemeClr val="accent1">
                    <a:lumMod val="75000"/>
                  </a:schemeClr>
                </a:solidFill>
              </a:rPr>
              <a:t>associé</a:t>
            </a:r>
            <a:r>
              <a:rPr lang="ro-RO" i="1" dirty="0">
                <a:solidFill>
                  <a:schemeClr val="accent1">
                    <a:lumMod val="75000"/>
                  </a:schemeClr>
                </a:solidFill>
              </a:rPr>
              <a:t> à de </a:t>
            </a:r>
            <a:r>
              <a:rPr lang="ro-RO" i="1" dirty="0" err="1">
                <a:solidFill>
                  <a:schemeClr val="accent1">
                    <a:lumMod val="75000"/>
                  </a:schemeClr>
                </a:solidFill>
              </a:rPr>
              <a:t>nombreux</a:t>
            </a:r>
            <a:r>
              <a:rPr lang="ro-RO" i="1" dirty="0">
                <a:solidFill>
                  <a:schemeClr val="accent1">
                    <a:lumMod val="75000"/>
                  </a:schemeClr>
                </a:solidFill>
              </a:rPr>
              <a:t> </a:t>
            </a:r>
            <a:r>
              <a:rPr lang="ro-RO" i="1" dirty="0" err="1">
                <a:solidFill>
                  <a:schemeClr val="accent1">
                    <a:lumMod val="75000"/>
                  </a:schemeClr>
                </a:solidFill>
              </a:rPr>
              <a:t>rituels</a:t>
            </a:r>
            <a:r>
              <a:rPr lang="ro-RO" i="1" dirty="0">
                <a:solidFill>
                  <a:schemeClr val="accent1">
                    <a:lumMod val="75000"/>
                  </a:schemeClr>
                </a:solidFill>
              </a:rPr>
              <a:t>.</a:t>
            </a:r>
          </a:p>
          <a:p>
            <a:endParaRPr lang="ro-RO" dirty="0"/>
          </a:p>
        </p:txBody>
      </p:sp>
      <p:pic>
        <p:nvPicPr>
          <p:cNvPr id="4" name="I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7" y="692697"/>
            <a:ext cx="5256585" cy="3847929"/>
          </a:xfrm>
          <a:prstGeom prst="rect">
            <a:avLst/>
          </a:prstGeom>
        </p:spPr>
      </p:pic>
    </p:spTree>
    <p:extLst>
      <p:ext uri="{BB962C8B-B14F-4D97-AF65-F5344CB8AC3E}">
        <p14:creationId xmlns:p14="http://schemas.microsoft.com/office/powerpoint/2010/main" val="2015850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 name="Substituent conținut 9"/>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395536" y="1340768"/>
            <a:ext cx="4958635" cy="3312368"/>
          </a:xfrm>
        </p:spPr>
      </p:pic>
      <p:sp>
        <p:nvSpPr>
          <p:cNvPr id="8" name="Substituent conținut 7"/>
          <p:cNvSpPr>
            <a:spLocks noGrp="1"/>
          </p:cNvSpPr>
          <p:nvPr>
            <p:ph sz="quarter" idx="4"/>
          </p:nvPr>
        </p:nvSpPr>
        <p:spPr>
          <a:xfrm>
            <a:off x="5580112" y="692696"/>
            <a:ext cx="3106688" cy="5616623"/>
          </a:xfrm>
        </p:spPr>
        <p:txBody>
          <a:bodyPr>
            <a:normAutofit fontScale="70000" lnSpcReduction="20000"/>
          </a:bodyPr>
          <a:lstStyle/>
          <a:p>
            <a:r>
              <a:rPr lang="ro-RO" i="1" dirty="0">
                <a:solidFill>
                  <a:schemeClr val="accent4">
                    <a:lumMod val="75000"/>
                  </a:schemeClr>
                </a:solidFill>
              </a:rPr>
              <a:t>La </a:t>
            </a:r>
            <a:r>
              <a:rPr lang="ro-RO" i="1" dirty="0" err="1">
                <a:solidFill>
                  <a:schemeClr val="accent4">
                    <a:lumMod val="75000"/>
                  </a:schemeClr>
                </a:solidFill>
              </a:rPr>
              <a:t>tradition</a:t>
            </a:r>
            <a:r>
              <a:rPr lang="ro-RO" i="1" dirty="0">
                <a:solidFill>
                  <a:schemeClr val="accent4">
                    <a:lumMod val="75000"/>
                  </a:schemeClr>
                </a:solidFill>
              </a:rPr>
              <a:t> </a:t>
            </a:r>
            <a:r>
              <a:rPr lang="ro-RO" i="1" dirty="0" err="1">
                <a:solidFill>
                  <a:schemeClr val="accent4">
                    <a:lumMod val="75000"/>
                  </a:schemeClr>
                </a:solidFill>
              </a:rPr>
              <a:t>veut</a:t>
            </a:r>
            <a:r>
              <a:rPr lang="ro-RO" i="1" dirty="0">
                <a:solidFill>
                  <a:schemeClr val="accent4">
                    <a:lumMod val="75000"/>
                  </a:schemeClr>
                </a:solidFill>
              </a:rPr>
              <a:t> </a:t>
            </a:r>
            <a:r>
              <a:rPr lang="ro-RO" i="1" dirty="0" err="1">
                <a:solidFill>
                  <a:schemeClr val="accent4">
                    <a:lumMod val="75000"/>
                  </a:schemeClr>
                </a:solidFill>
              </a:rPr>
              <a:t>que</a:t>
            </a:r>
            <a:r>
              <a:rPr lang="ro-RO" i="1" dirty="0">
                <a:solidFill>
                  <a:schemeClr val="accent4">
                    <a:lumMod val="75000"/>
                  </a:schemeClr>
                </a:solidFill>
              </a:rPr>
              <a:t> le </a:t>
            </a:r>
            <a:r>
              <a:rPr lang="ro-RO" i="1" dirty="0" err="1">
                <a:solidFill>
                  <a:schemeClr val="accent4">
                    <a:lumMod val="75000"/>
                  </a:schemeClr>
                </a:solidFill>
              </a:rPr>
              <a:t>dimanche</a:t>
            </a:r>
            <a:r>
              <a:rPr lang="ro-RO" i="1" dirty="0">
                <a:solidFill>
                  <a:schemeClr val="accent4">
                    <a:lumMod val="75000"/>
                  </a:schemeClr>
                </a:solidFill>
              </a:rPr>
              <a:t> de </a:t>
            </a:r>
            <a:r>
              <a:rPr lang="ro-RO" i="1" dirty="0" err="1">
                <a:solidFill>
                  <a:schemeClr val="accent4">
                    <a:lumMod val="75000"/>
                  </a:schemeClr>
                </a:solidFill>
              </a:rPr>
              <a:t>Pâques</a:t>
            </a:r>
            <a:r>
              <a:rPr lang="ro-RO" i="1" dirty="0">
                <a:solidFill>
                  <a:schemeClr val="accent4">
                    <a:lumMod val="75000"/>
                  </a:schemeClr>
                </a:solidFill>
              </a:rPr>
              <a:t> en France, on </a:t>
            </a:r>
            <a:r>
              <a:rPr lang="ro-RO" i="1" dirty="0" err="1">
                <a:solidFill>
                  <a:schemeClr val="accent4">
                    <a:lumMod val="75000"/>
                  </a:schemeClr>
                </a:solidFill>
              </a:rPr>
              <a:t>s'offre</a:t>
            </a:r>
            <a:r>
              <a:rPr lang="ro-RO" i="1" dirty="0">
                <a:solidFill>
                  <a:schemeClr val="accent4">
                    <a:lumMod val="75000"/>
                  </a:schemeClr>
                </a:solidFill>
              </a:rPr>
              <a:t> des </a:t>
            </a:r>
            <a:r>
              <a:rPr lang="ro-RO" i="1" dirty="0" err="1">
                <a:solidFill>
                  <a:schemeClr val="accent4">
                    <a:lumMod val="75000"/>
                  </a:schemeClr>
                </a:solidFill>
              </a:rPr>
              <a:t>œufs</a:t>
            </a:r>
            <a:r>
              <a:rPr lang="ro-RO" i="1" dirty="0">
                <a:solidFill>
                  <a:schemeClr val="accent4">
                    <a:lumMod val="75000"/>
                  </a:schemeClr>
                </a:solidFill>
              </a:rPr>
              <a:t> en </a:t>
            </a:r>
            <a:r>
              <a:rPr lang="ro-RO" i="1" dirty="0" err="1">
                <a:solidFill>
                  <a:schemeClr val="accent4">
                    <a:lumMod val="75000"/>
                  </a:schemeClr>
                </a:solidFill>
              </a:rPr>
              <a:t>chocolat</a:t>
            </a:r>
            <a:r>
              <a:rPr lang="ro-RO" i="1" dirty="0">
                <a:solidFill>
                  <a:schemeClr val="accent4">
                    <a:lumMod val="75000"/>
                  </a:schemeClr>
                </a:solidFill>
              </a:rPr>
              <a:t>. Le premier </a:t>
            </a:r>
            <a:r>
              <a:rPr lang="ro-RO" i="1" dirty="0" err="1">
                <a:solidFill>
                  <a:schemeClr val="accent4">
                    <a:lumMod val="75000"/>
                  </a:schemeClr>
                </a:solidFill>
              </a:rPr>
              <a:t>jour</a:t>
            </a:r>
            <a:r>
              <a:rPr lang="ro-RO" i="1" dirty="0">
                <a:solidFill>
                  <a:schemeClr val="accent4">
                    <a:lumMod val="75000"/>
                  </a:schemeClr>
                </a:solidFill>
              </a:rPr>
              <a:t> de </a:t>
            </a:r>
            <a:r>
              <a:rPr lang="ro-RO" i="1" dirty="0" err="1">
                <a:solidFill>
                  <a:schemeClr val="accent4">
                    <a:lumMod val="75000"/>
                  </a:schemeClr>
                </a:solidFill>
              </a:rPr>
              <a:t>Pâques</a:t>
            </a:r>
            <a:r>
              <a:rPr lang="ro-RO" i="1" dirty="0">
                <a:solidFill>
                  <a:schemeClr val="accent4">
                    <a:lumMod val="75000"/>
                  </a:schemeClr>
                </a:solidFill>
              </a:rPr>
              <a:t>, </a:t>
            </a:r>
            <a:r>
              <a:rPr lang="ro-RO" i="1" dirty="0" err="1">
                <a:solidFill>
                  <a:schemeClr val="accent4">
                    <a:lumMod val="75000"/>
                  </a:schemeClr>
                </a:solidFill>
              </a:rPr>
              <a:t>tôt</a:t>
            </a:r>
            <a:r>
              <a:rPr lang="ro-RO" i="1" dirty="0">
                <a:solidFill>
                  <a:schemeClr val="accent4">
                    <a:lumMod val="75000"/>
                  </a:schemeClr>
                </a:solidFill>
              </a:rPr>
              <a:t> le </a:t>
            </a:r>
            <a:r>
              <a:rPr lang="ro-RO" i="1" dirty="0" err="1">
                <a:solidFill>
                  <a:schemeClr val="accent4">
                    <a:lumMod val="75000"/>
                  </a:schemeClr>
                </a:solidFill>
              </a:rPr>
              <a:t>matin</a:t>
            </a:r>
            <a:r>
              <a:rPr lang="ro-RO" i="1" dirty="0">
                <a:solidFill>
                  <a:schemeClr val="accent4">
                    <a:lumMod val="75000"/>
                  </a:schemeClr>
                </a:solidFill>
              </a:rPr>
              <a:t>, </a:t>
            </a:r>
            <a:r>
              <a:rPr lang="ro-RO" i="1" dirty="0" err="1">
                <a:solidFill>
                  <a:schemeClr val="accent4">
                    <a:lumMod val="75000"/>
                  </a:schemeClr>
                </a:solidFill>
              </a:rPr>
              <a:t>les</a:t>
            </a:r>
            <a:r>
              <a:rPr lang="ro-RO" i="1" dirty="0">
                <a:solidFill>
                  <a:schemeClr val="accent4">
                    <a:lumMod val="75000"/>
                  </a:schemeClr>
                </a:solidFill>
              </a:rPr>
              <a:t> </a:t>
            </a:r>
            <a:r>
              <a:rPr lang="ro-RO" i="1" dirty="0" err="1">
                <a:solidFill>
                  <a:schemeClr val="accent4">
                    <a:lumMod val="75000"/>
                  </a:schemeClr>
                </a:solidFill>
              </a:rPr>
              <a:t>enfants</a:t>
            </a:r>
            <a:r>
              <a:rPr lang="ro-RO" i="1" dirty="0">
                <a:solidFill>
                  <a:schemeClr val="accent4">
                    <a:lumMod val="75000"/>
                  </a:schemeClr>
                </a:solidFill>
              </a:rPr>
              <a:t> </a:t>
            </a:r>
            <a:r>
              <a:rPr lang="ro-RO" i="1" dirty="0" err="1">
                <a:solidFill>
                  <a:schemeClr val="accent4">
                    <a:lumMod val="75000"/>
                  </a:schemeClr>
                </a:solidFill>
              </a:rPr>
              <a:t>dirigés</a:t>
            </a:r>
            <a:r>
              <a:rPr lang="ro-RO" i="1" dirty="0">
                <a:solidFill>
                  <a:schemeClr val="accent4">
                    <a:lumMod val="75000"/>
                  </a:schemeClr>
                </a:solidFill>
              </a:rPr>
              <a:t> vers «</a:t>
            </a:r>
            <a:r>
              <a:rPr lang="ro-RO" i="1" dirty="0" err="1">
                <a:solidFill>
                  <a:schemeClr val="accent4">
                    <a:lumMod val="75000"/>
                  </a:schemeClr>
                </a:solidFill>
              </a:rPr>
              <a:t>nid</a:t>
            </a:r>
            <a:r>
              <a:rPr lang="ro-RO" i="1" dirty="0">
                <a:solidFill>
                  <a:schemeClr val="accent4">
                    <a:lumMod val="75000"/>
                  </a:schemeClr>
                </a:solidFill>
              </a:rPr>
              <a:t>» </a:t>
            </a:r>
            <a:r>
              <a:rPr lang="ro-RO" i="1" dirty="0" err="1">
                <a:solidFill>
                  <a:schemeClr val="accent4">
                    <a:lumMod val="75000"/>
                  </a:schemeClr>
                </a:solidFill>
              </a:rPr>
              <a:t>qui</a:t>
            </a:r>
            <a:r>
              <a:rPr lang="ro-RO" i="1" dirty="0">
                <a:solidFill>
                  <a:schemeClr val="accent4">
                    <a:lumMod val="75000"/>
                  </a:schemeClr>
                </a:solidFill>
              </a:rPr>
              <a:t> </a:t>
            </a:r>
            <a:r>
              <a:rPr lang="ro-RO" i="1" dirty="0" err="1">
                <a:solidFill>
                  <a:schemeClr val="accent4">
                    <a:lumMod val="75000"/>
                  </a:schemeClr>
                </a:solidFill>
              </a:rPr>
              <a:t>fait</a:t>
            </a:r>
            <a:r>
              <a:rPr lang="ro-RO" i="1" dirty="0">
                <a:solidFill>
                  <a:schemeClr val="accent4">
                    <a:lumMod val="75000"/>
                  </a:schemeClr>
                </a:solidFill>
              </a:rPr>
              <a:t> de lui dans la </a:t>
            </a:r>
            <a:r>
              <a:rPr lang="ro-RO" i="1" dirty="0" err="1">
                <a:solidFill>
                  <a:schemeClr val="accent4">
                    <a:lumMod val="75000"/>
                  </a:schemeClr>
                </a:solidFill>
              </a:rPr>
              <a:t>cour</a:t>
            </a:r>
            <a:r>
              <a:rPr lang="ro-RO" i="1" dirty="0">
                <a:solidFill>
                  <a:schemeClr val="accent4">
                    <a:lumMod val="75000"/>
                  </a:schemeClr>
                </a:solidFill>
              </a:rPr>
              <a:t> à </a:t>
            </a:r>
            <a:r>
              <a:rPr lang="ro-RO" i="1" dirty="0" err="1">
                <a:solidFill>
                  <a:schemeClr val="accent4">
                    <a:lumMod val="75000"/>
                  </a:schemeClr>
                </a:solidFill>
              </a:rPr>
              <a:t>Pâques</a:t>
            </a:r>
            <a:r>
              <a:rPr lang="ro-RO" i="1" dirty="0">
                <a:solidFill>
                  <a:schemeClr val="accent4">
                    <a:lumMod val="75000"/>
                  </a:schemeClr>
                </a:solidFill>
              </a:rPr>
              <a:t> et </a:t>
            </a:r>
            <a:r>
              <a:rPr lang="ro-RO" i="1" dirty="0" err="1">
                <a:solidFill>
                  <a:schemeClr val="accent4">
                    <a:lumMod val="75000"/>
                  </a:schemeClr>
                </a:solidFill>
              </a:rPr>
              <a:t>les</a:t>
            </a:r>
            <a:r>
              <a:rPr lang="ro-RO" i="1" dirty="0">
                <a:solidFill>
                  <a:schemeClr val="accent4">
                    <a:lumMod val="75000"/>
                  </a:schemeClr>
                </a:solidFill>
              </a:rPr>
              <a:t> </a:t>
            </a:r>
            <a:r>
              <a:rPr lang="ro-RO" i="1" dirty="0" err="1">
                <a:solidFill>
                  <a:schemeClr val="accent4">
                    <a:lumMod val="75000"/>
                  </a:schemeClr>
                </a:solidFill>
              </a:rPr>
              <a:t>oeufs</a:t>
            </a:r>
            <a:r>
              <a:rPr lang="ro-RO" i="1" dirty="0">
                <a:solidFill>
                  <a:schemeClr val="accent4">
                    <a:lumMod val="75000"/>
                  </a:schemeClr>
                </a:solidFill>
              </a:rPr>
              <a:t> </a:t>
            </a:r>
            <a:r>
              <a:rPr lang="ro-RO" i="1" dirty="0" err="1">
                <a:solidFill>
                  <a:schemeClr val="accent4">
                    <a:lumMod val="75000"/>
                  </a:schemeClr>
                </a:solidFill>
              </a:rPr>
              <a:t>sont</a:t>
            </a:r>
            <a:r>
              <a:rPr lang="ro-RO" i="1" dirty="0">
                <a:solidFill>
                  <a:schemeClr val="accent4">
                    <a:lumMod val="75000"/>
                  </a:schemeClr>
                </a:solidFill>
              </a:rPr>
              <a:t> </a:t>
            </a:r>
            <a:r>
              <a:rPr lang="ro-RO" i="1" dirty="0" err="1">
                <a:solidFill>
                  <a:schemeClr val="accent4">
                    <a:lumMod val="75000"/>
                  </a:schemeClr>
                </a:solidFill>
              </a:rPr>
              <a:t>spécialement</a:t>
            </a:r>
            <a:r>
              <a:rPr lang="ro-RO" i="1" dirty="0">
                <a:solidFill>
                  <a:schemeClr val="accent4">
                    <a:lumMod val="75000"/>
                  </a:schemeClr>
                </a:solidFill>
              </a:rPr>
              <a:t> </a:t>
            </a:r>
            <a:r>
              <a:rPr lang="ro-RO" i="1" dirty="0" err="1">
                <a:solidFill>
                  <a:schemeClr val="accent4">
                    <a:lumMod val="75000"/>
                  </a:schemeClr>
                </a:solidFill>
              </a:rPr>
              <a:t>préparés</a:t>
            </a:r>
            <a:r>
              <a:rPr lang="ro-RO" i="1" dirty="0">
                <a:solidFill>
                  <a:schemeClr val="accent4">
                    <a:lumMod val="75000"/>
                  </a:schemeClr>
                </a:solidFill>
              </a:rPr>
              <a:t> </a:t>
            </a:r>
            <a:r>
              <a:rPr lang="ro-RO" i="1" dirty="0" err="1">
                <a:solidFill>
                  <a:schemeClr val="accent4">
                    <a:lumMod val="75000"/>
                  </a:schemeClr>
                </a:solidFill>
              </a:rPr>
              <a:t>pour</a:t>
            </a:r>
            <a:r>
              <a:rPr lang="ro-RO" i="1" dirty="0">
                <a:solidFill>
                  <a:schemeClr val="accent4">
                    <a:lumMod val="75000"/>
                  </a:schemeClr>
                </a:solidFill>
              </a:rPr>
              <a:t> </a:t>
            </a:r>
            <a:r>
              <a:rPr lang="ro-RO" i="1" dirty="0" err="1">
                <a:solidFill>
                  <a:schemeClr val="accent4">
                    <a:lumMod val="75000"/>
                  </a:schemeClr>
                </a:solidFill>
              </a:rPr>
              <a:t>eux</a:t>
            </a:r>
            <a:r>
              <a:rPr lang="ro-RO" dirty="0" smtClean="0"/>
              <a:t>.</a:t>
            </a:r>
            <a:r>
              <a:rPr lang="fr-FR" dirty="0"/>
              <a:t> </a:t>
            </a:r>
            <a:r>
              <a:rPr lang="fr-FR" sz="2600" b="1" i="1" dirty="0">
                <a:solidFill>
                  <a:schemeClr val="accent3">
                    <a:lumMod val="75000"/>
                  </a:schemeClr>
                </a:solidFill>
              </a:rPr>
              <a:t>La légende, dans certains pays catholiques et particulièrement en France, affirme que, le soir du Jeudi saint, elles partent à Rome où le Pape les bénit. Le matin de Pâques, les cloches reviennent en carillonnant pour annoncer la joie de la résurrection du Christ</a:t>
            </a:r>
            <a:r>
              <a:rPr lang="fr-FR" sz="2600" b="1" i="1" dirty="0">
                <a:solidFill>
                  <a:schemeClr val="accent3">
                    <a:lumMod val="75000"/>
                  </a:schemeClr>
                </a:solidFill>
              </a:rPr>
              <a:t>. </a:t>
            </a:r>
            <a:r>
              <a:rPr lang="fr-FR" sz="2600" b="1" i="1" dirty="0">
                <a:solidFill>
                  <a:schemeClr val="accent3">
                    <a:lumMod val="75000"/>
                  </a:schemeClr>
                </a:solidFill>
              </a:rPr>
              <a:t>A Rome, les cloches se chargent d’œufs de Pâques qu’elles répandent à leur retour dans les jardins.</a:t>
            </a:r>
            <a:endParaRPr lang="ro-RO" sz="2600" b="1" i="1" dirty="0">
              <a:solidFill>
                <a:schemeClr val="accent3">
                  <a:lumMod val="75000"/>
                </a:schemeClr>
              </a:solidFill>
            </a:endParaRPr>
          </a:p>
        </p:txBody>
      </p:sp>
    </p:spTree>
    <p:extLst>
      <p:ext uri="{BB962C8B-B14F-4D97-AF65-F5344CB8AC3E}">
        <p14:creationId xmlns:p14="http://schemas.microsoft.com/office/powerpoint/2010/main" val="389687846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itlu 1"/>
          <p:cNvSpPr>
            <a:spLocks noGrp="1"/>
          </p:cNvSpPr>
          <p:nvPr>
            <p:ph type="title"/>
          </p:nvPr>
        </p:nvSpPr>
        <p:spPr>
          <a:xfrm>
            <a:off x="251520" y="188640"/>
            <a:ext cx="8136904" cy="6408712"/>
          </a:xfrm>
        </p:spPr>
        <p:txBody>
          <a:bodyPr>
            <a:normAutofit/>
          </a:bodyPr>
          <a:lstStyle/>
          <a:p>
            <a:r>
              <a:rPr lang="ro-RO" sz="2400" b="1" i="1" dirty="0" err="1">
                <a:solidFill>
                  <a:schemeClr val="bg1"/>
                </a:solidFill>
              </a:rPr>
              <a:t>Rouleau</a:t>
            </a:r>
            <a:r>
              <a:rPr lang="ro-RO" sz="2400" b="1" i="1" dirty="0">
                <a:solidFill>
                  <a:schemeClr val="bg1"/>
                </a:solidFill>
              </a:rPr>
              <a:t> </a:t>
            </a:r>
            <a:r>
              <a:rPr lang="ro-RO" sz="2400" b="1" i="1" dirty="0" err="1">
                <a:solidFill>
                  <a:schemeClr val="bg1"/>
                </a:solidFill>
              </a:rPr>
              <a:t>d'oeufs</a:t>
            </a:r>
            <a:r>
              <a:rPr lang="ro-RO" sz="2400" b="1" i="1" dirty="0">
                <a:solidFill>
                  <a:schemeClr val="bg1"/>
                </a:solidFill>
              </a:rPr>
              <a:t> </a:t>
            </a:r>
            <a:r>
              <a:rPr lang="ro-RO" sz="2400" b="1" i="1" dirty="0" err="1">
                <a:solidFill>
                  <a:schemeClr val="bg1"/>
                </a:solidFill>
              </a:rPr>
              <a:t>crus</a:t>
            </a:r>
            <a:r>
              <a:rPr lang="ro-RO" sz="2400" b="1" i="1" dirty="0">
                <a:solidFill>
                  <a:schemeClr val="bg1"/>
                </a:solidFill>
              </a:rPr>
              <a:t> sur </a:t>
            </a:r>
            <a:r>
              <a:rPr lang="ro-RO" sz="2400" b="1" i="1" dirty="0" err="1">
                <a:solidFill>
                  <a:schemeClr val="bg1"/>
                </a:solidFill>
              </a:rPr>
              <a:t>une</a:t>
            </a:r>
            <a:r>
              <a:rPr lang="ro-RO" sz="2400" b="1" i="1" dirty="0">
                <a:solidFill>
                  <a:schemeClr val="bg1"/>
                </a:solidFill>
              </a:rPr>
              <a:t> </a:t>
            </a:r>
            <a:r>
              <a:rPr lang="ro-RO" sz="2400" b="1" i="1" dirty="0" err="1">
                <a:solidFill>
                  <a:schemeClr val="bg1"/>
                </a:solidFill>
              </a:rPr>
              <a:t>pente</a:t>
            </a:r>
            <a:r>
              <a:rPr lang="ro-RO" sz="2400" b="1" i="1" dirty="0">
                <a:solidFill>
                  <a:schemeClr val="bg1"/>
                </a:solidFill>
              </a:rPr>
              <a:t> est </a:t>
            </a:r>
            <a:r>
              <a:rPr lang="ro-RO" sz="2400" b="1" i="1" dirty="0" err="1">
                <a:solidFill>
                  <a:schemeClr val="bg1"/>
                </a:solidFill>
              </a:rPr>
              <a:t>une</a:t>
            </a:r>
            <a:r>
              <a:rPr lang="ro-RO" sz="2400" b="1" i="1" dirty="0">
                <a:solidFill>
                  <a:schemeClr val="bg1"/>
                </a:solidFill>
              </a:rPr>
              <a:t> </a:t>
            </a:r>
            <a:r>
              <a:rPr lang="ro-RO" sz="2400" b="1" i="1" dirty="0" err="1">
                <a:solidFill>
                  <a:schemeClr val="bg1"/>
                </a:solidFill>
              </a:rPr>
              <a:t>autre</a:t>
            </a:r>
            <a:r>
              <a:rPr lang="ro-RO" sz="2400" b="1" i="1" dirty="0">
                <a:solidFill>
                  <a:schemeClr val="bg1"/>
                </a:solidFill>
              </a:rPr>
              <a:t> </a:t>
            </a:r>
            <a:r>
              <a:rPr lang="ro-RO" sz="2400" b="1" i="1" dirty="0" err="1">
                <a:solidFill>
                  <a:schemeClr val="bg1"/>
                </a:solidFill>
              </a:rPr>
              <a:t>tradition</a:t>
            </a:r>
            <a:r>
              <a:rPr lang="ro-RO" sz="2400" b="1" i="1" dirty="0">
                <a:solidFill>
                  <a:schemeClr val="bg1"/>
                </a:solidFill>
              </a:rPr>
              <a:t> </a:t>
            </a:r>
            <a:r>
              <a:rPr lang="ro-RO" sz="2400" b="1" i="1" dirty="0" err="1">
                <a:solidFill>
                  <a:schemeClr val="bg1"/>
                </a:solidFill>
              </a:rPr>
              <a:t>très</a:t>
            </a:r>
            <a:r>
              <a:rPr lang="ro-RO" sz="2400" b="1" i="1" dirty="0">
                <a:solidFill>
                  <a:schemeClr val="bg1"/>
                </a:solidFill>
              </a:rPr>
              <a:t> </a:t>
            </a:r>
            <a:r>
              <a:rPr lang="ro-RO" sz="2400" b="1" i="1" dirty="0" err="1">
                <a:solidFill>
                  <a:schemeClr val="bg1"/>
                </a:solidFill>
              </a:rPr>
              <a:t>appréciée</a:t>
            </a:r>
            <a:r>
              <a:rPr lang="ro-RO" sz="2400" b="1" i="1" dirty="0">
                <a:solidFill>
                  <a:schemeClr val="bg1"/>
                </a:solidFill>
              </a:rPr>
              <a:t> par </a:t>
            </a:r>
            <a:r>
              <a:rPr lang="ro-RO" sz="2400" b="1" i="1" dirty="0" err="1">
                <a:solidFill>
                  <a:schemeClr val="bg1"/>
                </a:solidFill>
              </a:rPr>
              <a:t>les</a:t>
            </a:r>
            <a:r>
              <a:rPr lang="ro-RO" sz="2400" b="1" i="1" dirty="0">
                <a:solidFill>
                  <a:schemeClr val="bg1"/>
                </a:solidFill>
              </a:rPr>
              <a:t> </a:t>
            </a:r>
            <a:r>
              <a:rPr lang="ro-RO" sz="2400" b="1" i="1" dirty="0" err="1">
                <a:solidFill>
                  <a:schemeClr val="bg1"/>
                </a:solidFill>
              </a:rPr>
              <a:t>enfants</a:t>
            </a:r>
            <a:r>
              <a:rPr lang="ro-RO" sz="2400" b="1" i="1" dirty="0">
                <a:solidFill>
                  <a:schemeClr val="bg1"/>
                </a:solidFill>
              </a:rPr>
              <a:t>. </a:t>
            </a:r>
            <a:r>
              <a:rPr lang="ro-RO" sz="2400" b="1" i="1" dirty="0" err="1">
                <a:solidFill>
                  <a:schemeClr val="bg1"/>
                </a:solidFill>
              </a:rPr>
              <a:t>L'oeuf</a:t>
            </a:r>
            <a:r>
              <a:rPr lang="ro-RO" sz="2400" b="1" i="1" dirty="0">
                <a:solidFill>
                  <a:schemeClr val="bg1"/>
                </a:solidFill>
              </a:rPr>
              <a:t> </a:t>
            </a:r>
            <a:r>
              <a:rPr lang="ro-RO" sz="2400" b="1" i="1" dirty="0" err="1">
                <a:solidFill>
                  <a:schemeClr val="bg1"/>
                </a:solidFill>
              </a:rPr>
              <a:t>que</a:t>
            </a:r>
            <a:r>
              <a:rPr lang="ro-RO" sz="2400" b="1" i="1" dirty="0">
                <a:solidFill>
                  <a:schemeClr val="bg1"/>
                </a:solidFill>
              </a:rPr>
              <a:t> «</a:t>
            </a:r>
            <a:r>
              <a:rPr lang="ro-RO" sz="2400" b="1" i="1" dirty="0" err="1">
                <a:solidFill>
                  <a:schemeClr val="bg1"/>
                </a:solidFill>
              </a:rPr>
              <a:t>résister</a:t>
            </a:r>
            <a:r>
              <a:rPr lang="ro-RO" sz="2400" b="1" i="1" dirty="0">
                <a:solidFill>
                  <a:schemeClr val="bg1"/>
                </a:solidFill>
              </a:rPr>
              <a:t>» à la fin de la </a:t>
            </a:r>
            <a:r>
              <a:rPr lang="ro-RO" sz="2400" b="1" i="1" dirty="0" err="1">
                <a:solidFill>
                  <a:schemeClr val="bg1"/>
                </a:solidFill>
              </a:rPr>
              <a:t>route</a:t>
            </a:r>
            <a:r>
              <a:rPr lang="ro-RO" sz="2400" b="1" i="1" dirty="0">
                <a:solidFill>
                  <a:schemeClr val="bg1"/>
                </a:solidFill>
              </a:rPr>
              <a:t> est </a:t>
            </a:r>
            <a:r>
              <a:rPr lang="ro-RO" sz="2400" b="1" i="1" dirty="0" err="1">
                <a:solidFill>
                  <a:schemeClr val="bg1"/>
                </a:solidFill>
              </a:rPr>
              <a:t>considérée</a:t>
            </a:r>
            <a:r>
              <a:rPr lang="ro-RO" sz="2400" b="1" i="1" dirty="0">
                <a:solidFill>
                  <a:schemeClr val="bg1"/>
                </a:solidFill>
              </a:rPr>
              <a:t> </a:t>
            </a:r>
            <a:r>
              <a:rPr lang="ro-RO" sz="2400" b="1" i="1" dirty="0" err="1">
                <a:solidFill>
                  <a:schemeClr val="bg1"/>
                </a:solidFill>
              </a:rPr>
              <a:t>comme</a:t>
            </a:r>
            <a:r>
              <a:rPr lang="ro-RO" sz="2400" b="1" i="1" dirty="0">
                <a:solidFill>
                  <a:schemeClr val="bg1"/>
                </a:solidFill>
              </a:rPr>
              <a:t> «</a:t>
            </a:r>
            <a:r>
              <a:rPr lang="ro-RO" sz="2400" b="1" i="1" dirty="0" err="1">
                <a:solidFill>
                  <a:schemeClr val="bg1"/>
                </a:solidFill>
              </a:rPr>
              <a:t>l'œuf</a:t>
            </a:r>
            <a:r>
              <a:rPr lang="ro-RO" sz="2400" b="1" i="1" dirty="0">
                <a:solidFill>
                  <a:schemeClr val="bg1"/>
                </a:solidFill>
              </a:rPr>
              <a:t> </a:t>
            </a:r>
            <a:r>
              <a:rPr lang="ro-RO" sz="2400" b="1" i="1" dirty="0" err="1">
                <a:solidFill>
                  <a:schemeClr val="bg1"/>
                </a:solidFill>
              </a:rPr>
              <a:t>victorieux</a:t>
            </a:r>
            <a:r>
              <a:rPr lang="ro-RO" sz="2400" b="1" i="1" dirty="0">
                <a:solidFill>
                  <a:schemeClr val="bg1"/>
                </a:solidFill>
              </a:rPr>
              <a:t>". </a:t>
            </a:r>
            <a:r>
              <a:rPr lang="ro-RO" sz="2400" b="1" i="1" dirty="0" err="1">
                <a:solidFill>
                  <a:schemeClr val="bg1"/>
                </a:solidFill>
              </a:rPr>
              <a:t>Il</a:t>
            </a:r>
            <a:r>
              <a:rPr lang="ro-RO" sz="2400" b="1" i="1" dirty="0">
                <a:solidFill>
                  <a:schemeClr val="bg1"/>
                </a:solidFill>
              </a:rPr>
              <a:t> se </a:t>
            </a:r>
            <a:r>
              <a:rPr lang="ro-RO" sz="2400" b="1" i="1" dirty="0" err="1">
                <a:solidFill>
                  <a:schemeClr val="bg1"/>
                </a:solidFill>
              </a:rPr>
              <a:t>dresse</a:t>
            </a:r>
            <a:r>
              <a:rPr lang="ro-RO" sz="2400" b="1" i="1" dirty="0">
                <a:solidFill>
                  <a:schemeClr val="bg1"/>
                </a:solidFill>
              </a:rPr>
              <a:t> sur la </a:t>
            </a:r>
            <a:r>
              <a:rPr lang="ro-RO" sz="2400" b="1" i="1" dirty="0" err="1">
                <a:solidFill>
                  <a:schemeClr val="bg1"/>
                </a:solidFill>
              </a:rPr>
              <a:t>pierre</a:t>
            </a:r>
            <a:r>
              <a:rPr lang="ro-RO" sz="2400" b="1" i="1" dirty="0">
                <a:solidFill>
                  <a:schemeClr val="bg1"/>
                </a:solidFill>
              </a:rPr>
              <a:t> </a:t>
            </a:r>
            <a:r>
              <a:rPr lang="ro-RO" sz="2400" b="1" i="1" dirty="0" err="1">
                <a:solidFill>
                  <a:schemeClr val="bg1"/>
                </a:solidFill>
              </a:rPr>
              <a:t>faisait</a:t>
            </a:r>
            <a:r>
              <a:rPr lang="ro-RO" sz="2400" b="1" i="1" dirty="0">
                <a:solidFill>
                  <a:schemeClr val="bg1"/>
                </a:solidFill>
              </a:rPr>
              <a:t> </a:t>
            </a:r>
            <a:r>
              <a:rPr lang="ro-RO" sz="2400" b="1" i="1" dirty="0" err="1">
                <a:solidFill>
                  <a:schemeClr val="bg1"/>
                </a:solidFill>
              </a:rPr>
              <a:t>partie</a:t>
            </a:r>
            <a:r>
              <a:rPr lang="ro-RO" sz="2400" b="1" i="1" dirty="0">
                <a:solidFill>
                  <a:schemeClr val="bg1"/>
                </a:solidFill>
              </a:rPr>
              <a:t> de la </a:t>
            </a:r>
            <a:r>
              <a:rPr lang="ro-RO" sz="2400" b="1" i="1" dirty="0" err="1">
                <a:solidFill>
                  <a:schemeClr val="bg1"/>
                </a:solidFill>
              </a:rPr>
              <a:t>tombe</a:t>
            </a:r>
            <a:r>
              <a:rPr lang="ro-RO" sz="2400" b="1" i="1" dirty="0">
                <a:solidFill>
                  <a:schemeClr val="bg1"/>
                </a:solidFill>
              </a:rPr>
              <a:t> du </a:t>
            </a:r>
            <a:r>
              <a:rPr lang="ro-RO" sz="2400" b="1" i="1" dirty="0" err="1">
                <a:solidFill>
                  <a:schemeClr val="bg1"/>
                </a:solidFill>
              </a:rPr>
              <a:t>Seigneur</a:t>
            </a:r>
            <a:r>
              <a:rPr lang="ro-RO" sz="2400" b="1" i="1" dirty="0" smtClean="0">
                <a:solidFill>
                  <a:schemeClr val="bg1"/>
                </a:solidFill>
              </a:rPr>
              <a:t>.</a:t>
            </a:r>
            <a:r>
              <a:rPr lang="en-US" sz="2400" b="1" i="1" dirty="0" smtClean="0">
                <a:solidFill>
                  <a:schemeClr val="bg1"/>
                </a:solidFill>
              </a:rPr>
              <a:t/>
            </a:r>
            <a:br>
              <a:rPr lang="en-US" sz="2400" b="1" i="1" dirty="0" smtClean="0">
                <a:solidFill>
                  <a:schemeClr val="bg1"/>
                </a:solidFill>
              </a:rPr>
            </a:br>
            <a:r>
              <a:rPr lang="ro-RO" sz="2700" b="1" i="1" dirty="0" err="1">
                <a:solidFill>
                  <a:schemeClr val="bg1"/>
                </a:solidFill>
              </a:rPr>
              <a:t>Rouleau</a:t>
            </a:r>
            <a:r>
              <a:rPr lang="ro-RO" sz="2700" b="1" i="1" dirty="0">
                <a:solidFill>
                  <a:schemeClr val="bg1"/>
                </a:solidFill>
              </a:rPr>
              <a:t> </a:t>
            </a:r>
            <a:r>
              <a:rPr lang="ro-RO" sz="2700" b="1" i="1" dirty="0" err="1">
                <a:solidFill>
                  <a:schemeClr val="bg1"/>
                </a:solidFill>
              </a:rPr>
              <a:t>d'oeufs</a:t>
            </a:r>
            <a:r>
              <a:rPr lang="ro-RO" sz="2700" b="1" i="1" dirty="0">
                <a:solidFill>
                  <a:schemeClr val="bg1"/>
                </a:solidFill>
              </a:rPr>
              <a:t> </a:t>
            </a:r>
            <a:r>
              <a:rPr lang="ro-RO" sz="2700" b="1" i="1" dirty="0" err="1">
                <a:solidFill>
                  <a:schemeClr val="bg1"/>
                </a:solidFill>
              </a:rPr>
              <a:t>crus</a:t>
            </a:r>
            <a:r>
              <a:rPr lang="ro-RO" sz="2700" b="1" i="1" dirty="0">
                <a:solidFill>
                  <a:schemeClr val="bg1"/>
                </a:solidFill>
              </a:rPr>
              <a:t> sur </a:t>
            </a:r>
            <a:r>
              <a:rPr lang="ro-RO" sz="2700" b="1" i="1" dirty="0" err="1">
                <a:solidFill>
                  <a:schemeClr val="bg1"/>
                </a:solidFill>
              </a:rPr>
              <a:t>une</a:t>
            </a:r>
            <a:r>
              <a:rPr lang="ro-RO" sz="2700" b="1" i="1" dirty="0">
                <a:solidFill>
                  <a:schemeClr val="bg1"/>
                </a:solidFill>
              </a:rPr>
              <a:t> </a:t>
            </a:r>
            <a:r>
              <a:rPr lang="ro-RO" sz="2700" b="1" i="1" dirty="0" err="1">
                <a:solidFill>
                  <a:schemeClr val="bg1"/>
                </a:solidFill>
              </a:rPr>
              <a:t>pente</a:t>
            </a:r>
            <a:r>
              <a:rPr lang="ro-RO" sz="2700" b="1" i="1" dirty="0">
                <a:solidFill>
                  <a:schemeClr val="bg1"/>
                </a:solidFill>
              </a:rPr>
              <a:t> est </a:t>
            </a:r>
            <a:r>
              <a:rPr lang="ro-RO" sz="2700" b="1" i="1" dirty="0" err="1">
                <a:solidFill>
                  <a:schemeClr val="bg1"/>
                </a:solidFill>
              </a:rPr>
              <a:t>une</a:t>
            </a:r>
            <a:r>
              <a:rPr lang="ro-RO" sz="2700" b="1" i="1" dirty="0">
                <a:solidFill>
                  <a:schemeClr val="bg1"/>
                </a:solidFill>
              </a:rPr>
              <a:t> </a:t>
            </a:r>
            <a:r>
              <a:rPr lang="ro-RO" sz="2700" b="1" i="1" dirty="0" err="1">
                <a:solidFill>
                  <a:schemeClr val="bg1"/>
                </a:solidFill>
              </a:rPr>
              <a:t>autre</a:t>
            </a:r>
            <a:r>
              <a:rPr lang="ro-RO" sz="2700" b="1" i="1" dirty="0">
                <a:solidFill>
                  <a:schemeClr val="bg1"/>
                </a:solidFill>
              </a:rPr>
              <a:t> </a:t>
            </a:r>
            <a:r>
              <a:rPr lang="ro-RO" sz="2700" b="1" i="1" dirty="0" err="1">
                <a:solidFill>
                  <a:schemeClr val="bg1"/>
                </a:solidFill>
              </a:rPr>
              <a:t>tradition</a:t>
            </a:r>
            <a:r>
              <a:rPr lang="ro-RO" sz="2700" b="1" i="1" dirty="0">
                <a:solidFill>
                  <a:schemeClr val="bg1"/>
                </a:solidFill>
              </a:rPr>
              <a:t> </a:t>
            </a:r>
            <a:r>
              <a:rPr lang="ro-RO" sz="2700" b="1" i="1" dirty="0" err="1">
                <a:solidFill>
                  <a:schemeClr val="bg1"/>
                </a:solidFill>
              </a:rPr>
              <a:t>très</a:t>
            </a:r>
            <a:r>
              <a:rPr lang="ro-RO" sz="2700" b="1" i="1" dirty="0">
                <a:solidFill>
                  <a:schemeClr val="bg1"/>
                </a:solidFill>
              </a:rPr>
              <a:t> </a:t>
            </a:r>
            <a:r>
              <a:rPr lang="ro-RO" sz="2700" b="1" i="1" dirty="0" err="1">
                <a:solidFill>
                  <a:schemeClr val="bg1"/>
                </a:solidFill>
              </a:rPr>
              <a:t>appréciée</a:t>
            </a:r>
            <a:r>
              <a:rPr lang="ro-RO" sz="2700" b="1" i="1" dirty="0">
                <a:solidFill>
                  <a:schemeClr val="bg1"/>
                </a:solidFill>
              </a:rPr>
              <a:t> par </a:t>
            </a:r>
            <a:r>
              <a:rPr lang="ro-RO" sz="2700" b="1" i="1" dirty="0" err="1">
                <a:solidFill>
                  <a:schemeClr val="bg1"/>
                </a:solidFill>
              </a:rPr>
              <a:t>les</a:t>
            </a:r>
            <a:r>
              <a:rPr lang="ro-RO" sz="2700" b="1" i="1" dirty="0">
                <a:solidFill>
                  <a:schemeClr val="bg1"/>
                </a:solidFill>
              </a:rPr>
              <a:t> </a:t>
            </a:r>
            <a:r>
              <a:rPr lang="ro-RO" sz="2700" b="1" i="1" dirty="0" err="1">
                <a:solidFill>
                  <a:schemeClr val="bg1"/>
                </a:solidFill>
              </a:rPr>
              <a:t>enfants</a:t>
            </a:r>
            <a:r>
              <a:rPr lang="ro-RO" sz="2700" b="1" i="1" dirty="0">
                <a:solidFill>
                  <a:schemeClr val="bg1"/>
                </a:solidFill>
              </a:rPr>
              <a:t>. </a:t>
            </a:r>
            <a:r>
              <a:rPr lang="ro-RO" sz="2700" b="1" i="1" dirty="0" err="1">
                <a:solidFill>
                  <a:schemeClr val="bg1"/>
                </a:solidFill>
              </a:rPr>
              <a:t>L'oeuf</a:t>
            </a:r>
            <a:r>
              <a:rPr lang="ro-RO" sz="2700" b="1" i="1" dirty="0">
                <a:solidFill>
                  <a:schemeClr val="bg1"/>
                </a:solidFill>
              </a:rPr>
              <a:t> </a:t>
            </a:r>
            <a:r>
              <a:rPr lang="ro-RO" sz="2700" b="1" i="1" dirty="0" err="1">
                <a:solidFill>
                  <a:schemeClr val="bg1"/>
                </a:solidFill>
              </a:rPr>
              <a:t>que</a:t>
            </a:r>
            <a:r>
              <a:rPr lang="ro-RO" sz="2700" b="1" i="1" dirty="0">
                <a:solidFill>
                  <a:schemeClr val="bg1"/>
                </a:solidFill>
              </a:rPr>
              <a:t> «</a:t>
            </a:r>
            <a:r>
              <a:rPr lang="ro-RO" sz="2700" b="1" i="1" dirty="0" err="1">
                <a:solidFill>
                  <a:schemeClr val="bg1"/>
                </a:solidFill>
              </a:rPr>
              <a:t>résister</a:t>
            </a:r>
            <a:r>
              <a:rPr lang="ro-RO" sz="2700" b="1" i="1" dirty="0">
                <a:solidFill>
                  <a:schemeClr val="bg1"/>
                </a:solidFill>
              </a:rPr>
              <a:t>» à la fin de la </a:t>
            </a:r>
            <a:r>
              <a:rPr lang="ro-RO" sz="2700" b="1" i="1" dirty="0" err="1">
                <a:solidFill>
                  <a:schemeClr val="bg1"/>
                </a:solidFill>
              </a:rPr>
              <a:t>route</a:t>
            </a:r>
            <a:r>
              <a:rPr lang="ro-RO" sz="2700" b="1" i="1" dirty="0">
                <a:solidFill>
                  <a:schemeClr val="bg1"/>
                </a:solidFill>
              </a:rPr>
              <a:t> est </a:t>
            </a:r>
            <a:r>
              <a:rPr lang="ro-RO" sz="2700" b="1" i="1" dirty="0" err="1">
                <a:solidFill>
                  <a:schemeClr val="bg1"/>
                </a:solidFill>
              </a:rPr>
              <a:t>considérée</a:t>
            </a:r>
            <a:r>
              <a:rPr lang="ro-RO" sz="2700" b="1" i="1" dirty="0">
                <a:solidFill>
                  <a:schemeClr val="bg1"/>
                </a:solidFill>
              </a:rPr>
              <a:t> </a:t>
            </a:r>
            <a:r>
              <a:rPr lang="ro-RO" sz="2700" b="1" i="1" dirty="0" err="1">
                <a:solidFill>
                  <a:schemeClr val="bg1"/>
                </a:solidFill>
              </a:rPr>
              <a:t>comme</a:t>
            </a:r>
            <a:r>
              <a:rPr lang="ro-RO" sz="2700" b="1" i="1" dirty="0">
                <a:solidFill>
                  <a:schemeClr val="bg1"/>
                </a:solidFill>
              </a:rPr>
              <a:t> «</a:t>
            </a:r>
            <a:r>
              <a:rPr lang="ro-RO" sz="2700" b="1" i="1" dirty="0" err="1">
                <a:solidFill>
                  <a:schemeClr val="bg1"/>
                </a:solidFill>
              </a:rPr>
              <a:t>l'œuf</a:t>
            </a:r>
            <a:r>
              <a:rPr lang="ro-RO" sz="2700" b="1" i="1" dirty="0">
                <a:solidFill>
                  <a:schemeClr val="bg1"/>
                </a:solidFill>
              </a:rPr>
              <a:t> </a:t>
            </a:r>
            <a:r>
              <a:rPr lang="ro-RO" sz="2700" b="1" i="1" dirty="0" err="1">
                <a:solidFill>
                  <a:schemeClr val="bg1"/>
                </a:solidFill>
              </a:rPr>
              <a:t>victorieux</a:t>
            </a:r>
            <a:r>
              <a:rPr lang="ro-RO" sz="2700" b="1" i="1" dirty="0">
                <a:solidFill>
                  <a:schemeClr val="bg1"/>
                </a:solidFill>
              </a:rPr>
              <a:t>". </a:t>
            </a:r>
            <a:r>
              <a:rPr lang="ro-RO" sz="2700" b="1" i="1" dirty="0" err="1">
                <a:solidFill>
                  <a:schemeClr val="bg1"/>
                </a:solidFill>
              </a:rPr>
              <a:t>Il</a:t>
            </a:r>
            <a:r>
              <a:rPr lang="ro-RO" sz="2700" b="1" i="1" dirty="0">
                <a:solidFill>
                  <a:schemeClr val="bg1"/>
                </a:solidFill>
              </a:rPr>
              <a:t> se </a:t>
            </a:r>
            <a:r>
              <a:rPr lang="ro-RO" sz="2700" b="1" i="1" dirty="0" err="1">
                <a:solidFill>
                  <a:schemeClr val="bg1"/>
                </a:solidFill>
              </a:rPr>
              <a:t>dresse</a:t>
            </a:r>
            <a:r>
              <a:rPr lang="ro-RO" sz="2700" b="1" i="1" dirty="0">
                <a:solidFill>
                  <a:schemeClr val="bg1"/>
                </a:solidFill>
              </a:rPr>
              <a:t> sur la </a:t>
            </a:r>
            <a:r>
              <a:rPr lang="ro-RO" sz="2700" b="1" i="1" dirty="0" err="1">
                <a:solidFill>
                  <a:schemeClr val="bg1"/>
                </a:solidFill>
              </a:rPr>
              <a:t>pierre</a:t>
            </a:r>
            <a:r>
              <a:rPr lang="ro-RO" sz="2700" b="1" i="1" dirty="0">
                <a:solidFill>
                  <a:schemeClr val="bg1"/>
                </a:solidFill>
              </a:rPr>
              <a:t> </a:t>
            </a:r>
            <a:r>
              <a:rPr lang="ro-RO" sz="2700" b="1" i="1" dirty="0" err="1">
                <a:solidFill>
                  <a:schemeClr val="bg1"/>
                </a:solidFill>
              </a:rPr>
              <a:t>faisait</a:t>
            </a:r>
            <a:r>
              <a:rPr lang="ro-RO" sz="2700" b="1" i="1" dirty="0">
                <a:solidFill>
                  <a:schemeClr val="bg1"/>
                </a:solidFill>
              </a:rPr>
              <a:t> </a:t>
            </a:r>
            <a:r>
              <a:rPr lang="ro-RO" sz="2700" b="1" i="1" dirty="0" err="1">
                <a:solidFill>
                  <a:schemeClr val="bg1"/>
                </a:solidFill>
              </a:rPr>
              <a:t>partie</a:t>
            </a:r>
            <a:r>
              <a:rPr lang="ro-RO" sz="2700" b="1" i="1" dirty="0">
                <a:solidFill>
                  <a:schemeClr val="bg1"/>
                </a:solidFill>
              </a:rPr>
              <a:t> de la </a:t>
            </a:r>
            <a:r>
              <a:rPr lang="ro-RO" sz="2700" b="1" i="1" dirty="0" err="1">
                <a:solidFill>
                  <a:schemeClr val="bg1"/>
                </a:solidFill>
              </a:rPr>
              <a:t>tombe</a:t>
            </a:r>
            <a:r>
              <a:rPr lang="ro-RO" sz="2700" b="1" i="1" dirty="0">
                <a:solidFill>
                  <a:schemeClr val="bg1"/>
                </a:solidFill>
              </a:rPr>
              <a:t> du </a:t>
            </a:r>
            <a:r>
              <a:rPr lang="ro-RO" sz="2700" b="1" i="1" dirty="0" err="1">
                <a:solidFill>
                  <a:schemeClr val="bg1"/>
                </a:solidFill>
              </a:rPr>
              <a:t>Seigneur</a:t>
            </a:r>
            <a:r>
              <a:rPr lang="ro-RO" sz="2700" b="1" i="1" dirty="0">
                <a:solidFill>
                  <a:schemeClr val="bg1"/>
                </a:solidFill>
              </a:rPr>
              <a:t>.</a:t>
            </a:r>
            <a:r>
              <a:rPr lang="ro-RO" dirty="0"/>
              <a:t/>
            </a:r>
            <a:br>
              <a:rPr lang="ro-RO" dirty="0"/>
            </a:br>
            <a:r>
              <a:rPr lang="ro-RO" b="1" dirty="0">
                <a:solidFill>
                  <a:schemeClr val="bg1"/>
                </a:solidFill>
              </a:rPr>
              <a:t/>
            </a:r>
            <a:br>
              <a:rPr lang="ro-RO" b="1" dirty="0">
                <a:solidFill>
                  <a:schemeClr val="bg1"/>
                </a:solidFill>
              </a:rPr>
            </a:br>
            <a:endParaRPr lang="ro-RO" b="1" dirty="0">
              <a:solidFill>
                <a:schemeClr val="bg1"/>
              </a:solidFill>
            </a:endParaRPr>
          </a:p>
        </p:txBody>
      </p:sp>
    </p:spTree>
    <p:extLst>
      <p:ext uri="{BB962C8B-B14F-4D97-AF65-F5344CB8AC3E}">
        <p14:creationId xmlns:p14="http://schemas.microsoft.com/office/powerpoint/2010/main" val="127047305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4" name="Substituent text 3"/>
          <p:cNvSpPr>
            <a:spLocks noGrp="1"/>
          </p:cNvSpPr>
          <p:nvPr>
            <p:ph type="body" sz="half" idx="2"/>
          </p:nvPr>
        </p:nvSpPr>
        <p:spPr>
          <a:xfrm>
            <a:off x="251520" y="188640"/>
            <a:ext cx="4176464" cy="6408712"/>
          </a:xfrm>
        </p:spPr>
        <p:txBody>
          <a:bodyPr>
            <a:noAutofit/>
          </a:bodyPr>
          <a:lstStyle/>
          <a:p>
            <a:r>
              <a:rPr lang="ro-RO" sz="2400" b="1" i="1" dirty="0" err="1"/>
              <a:t>Les</a:t>
            </a:r>
            <a:r>
              <a:rPr lang="ro-RO" sz="2400" b="1" i="1" dirty="0"/>
              <a:t> </a:t>
            </a:r>
            <a:r>
              <a:rPr lang="ro-RO" sz="2400" b="1" i="1" dirty="0" err="1"/>
              <a:t>Rameaux</a:t>
            </a:r>
            <a:r>
              <a:rPr lang="ro-RO" sz="2400" b="1" i="1" dirty="0"/>
              <a:t> </a:t>
            </a:r>
            <a:r>
              <a:rPr lang="ro-RO" sz="2400" b="1" i="1" dirty="0" err="1">
                <a:solidFill>
                  <a:schemeClr val="bg1"/>
                </a:solidFill>
              </a:rPr>
              <a:t>tombent</a:t>
            </a:r>
            <a:r>
              <a:rPr lang="ro-RO" sz="2400" b="1" i="1" dirty="0">
                <a:solidFill>
                  <a:schemeClr val="bg1"/>
                </a:solidFill>
              </a:rPr>
              <a:t> le </a:t>
            </a:r>
            <a:r>
              <a:rPr lang="ro-RO" sz="2400" b="1" i="1" dirty="0" err="1">
                <a:solidFill>
                  <a:schemeClr val="bg1"/>
                </a:solidFill>
              </a:rPr>
              <a:t>dernier</a:t>
            </a:r>
            <a:r>
              <a:rPr lang="ro-RO" sz="2400" b="1" i="1" dirty="0">
                <a:solidFill>
                  <a:schemeClr val="bg1"/>
                </a:solidFill>
              </a:rPr>
              <a:t> </a:t>
            </a:r>
            <a:r>
              <a:rPr lang="ro-RO" sz="2400" b="1" i="1" dirty="0" err="1">
                <a:solidFill>
                  <a:schemeClr val="bg1"/>
                </a:solidFill>
              </a:rPr>
              <a:t>dimanche</a:t>
            </a:r>
            <a:r>
              <a:rPr lang="ro-RO" sz="2400" b="1" i="1" dirty="0">
                <a:solidFill>
                  <a:schemeClr val="bg1"/>
                </a:solidFill>
              </a:rPr>
              <a:t> </a:t>
            </a:r>
            <a:r>
              <a:rPr lang="ro-RO" sz="2400" b="1" i="1" dirty="0" err="1">
                <a:solidFill>
                  <a:schemeClr val="bg1"/>
                </a:solidFill>
              </a:rPr>
              <a:t>avant</a:t>
            </a:r>
            <a:r>
              <a:rPr lang="ro-RO" sz="2400" b="1" i="1" dirty="0">
                <a:solidFill>
                  <a:schemeClr val="bg1"/>
                </a:solidFill>
              </a:rPr>
              <a:t> </a:t>
            </a:r>
            <a:r>
              <a:rPr lang="ro-RO" sz="2400" b="1" i="1" dirty="0" err="1">
                <a:solidFill>
                  <a:schemeClr val="bg1"/>
                </a:solidFill>
              </a:rPr>
              <a:t>Pâques</a:t>
            </a:r>
            <a:r>
              <a:rPr lang="ro-RO" sz="2400" b="1" i="1" dirty="0">
                <a:solidFill>
                  <a:schemeClr val="bg1"/>
                </a:solidFill>
              </a:rPr>
              <a:t>, </a:t>
            </a:r>
            <a:r>
              <a:rPr lang="ro-RO" sz="2400" b="1" i="1" dirty="0" err="1">
                <a:solidFill>
                  <a:schemeClr val="bg1"/>
                </a:solidFill>
              </a:rPr>
              <a:t>ils</a:t>
            </a:r>
            <a:r>
              <a:rPr lang="ro-RO" sz="2400" b="1" i="1" dirty="0">
                <a:solidFill>
                  <a:schemeClr val="bg1"/>
                </a:solidFill>
              </a:rPr>
              <a:t> </a:t>
            </a:r>
            <a:r>
              <a:rPr lang="ro-RO" sz="2400" b="1" i="1" dirty="0" err="1">
                <a:solidFill>
                  <a:schemeClr val="bg1"/>
                </a:solidFill>
              </a:rPr>
              <a:t>marquent</a:t>
            </a:r>
            <a:r>
              <a:rPr lang="ro-RO" sz="2400" b="1" i="1" dirty="0">
                <a:solidFill>
                  <a:schemeClr val="bg1"/>
                </a:solidFill>
              </a:rPr>
              <a:t> </a:t>
            </a:r>
            <a:r>
              <a:rPr lang="ro-RO" sz="2400" b="1" i="1" dirty="0" err="1">
                <a:solidFill>
                  <a:schemeClr val="bg1"/>
                </a:solidFill>
              </a:rPr>
              <a:t>l'entrée</a:t>
            </a:r>
            <a:r>
              <a:rPr lang="ro-RO" sz="2400" b="1" i="1" dirty="0">
                <a:solidFill>
                  <a:schemeClr val="bg1"/>
                </a:solidFill>
              </a:rPr>
              <a:t> de </a:t>
            </a:r>
            <a:r>
              <a:rPr lang="ro-RO" sz="2400" b="1" i="1" dirty="0" err="1">
                <a:solidFill>
                  <a:schemeClr val="bg1"/>
                </a:solidFill>
              </a:rPr>
              <a:t>Jésus-Christ</a:t>
            </a:r>
            <a:r>
              <a:rPr lang="ro-RO" sz="2400" b="1" i="1" dirty="0">
                <a:solidFill>
                  <a:schemeClr val="bg1"/>
                </a:solidFill>
              </a:rPr>
              <a:t> dans </a:t>
            </a:r>
            <a:r>
              <a:rPr lang="ro-RO" sz="2400" b="1" i="1" dirty="0" err="1">
                <a:solidFill>
                  <a:schemeClr val="bg1"/>
                </a:solidFill>
              </a:rPr>
              <a:t>Jérusalem</a:t>
            </a:r>
            <a:r>
              <a:rPr lang="ro-RO" sz="2400" b="1" i="1" dirty="0">
                <a:solidFill>
                  <a:schemeClr val="bg1"/>
                </a:solidFill>
              </a:rPr>
              <a:t> </a:t>
            </a:r>
            <a:r>
              <a:rPr lang="ro-RO" sz="2400" b="1" i="1" dirty="0" err="1">
                <a:solidFill>
                  <a:schemeClr val="bg1"/>
                </a:solidFill>
              </a:rPr>
              <a:t>monté</a:t>
            </a:r>
            <a:r>
              <a:rPr lang="ro-RO" sz="2400" b="1" i="1" dirty="0">
                <a:solidFill>
                  <a:schemeClr val="bg1"/>
                </a:solidFill>
              </a:rPr>
              <a:t> sur un </a:t>
            </a:r>
            <a:r>
              <a:rPr lang="ro-RO" sz="2400" b="1" i="1" dirty="0" err="1">
                <a:solidFill>
                  <a:schemeClr val="bg1"/>
                </a:solidFill>
              </a:rPr>
              <a:t>âne</a:t>
            </a:r>
            <a:r>
              <a:rPr lang="ro-RO" sz="2400" b="1" i="1" dirty="0">
                <a:solidFill>
                  <a:schemeClr val="bg1"/>
                </a:solidFill>
              </a:rPr>
              <a:t> et le </a:t>
            </a:r>
            <a:r>
              <a:rPr lang="ro-RO" sz="2400" b="1" i="1" dirty="0" err="1">
                <a:solidFill>
                  <a:schemeClr val="bg1"/>
                </a:solidFill>
              </a:rPr>
              <a:t>début</a:t>
            </a:r>
            <a:r>
              <a:rPr lang="ro-RO" sz="2400" b="1" i="1" dirty="0">
                <a:solidFill>
                  <a:schemeClr val="bg1"/>
                </a:solidFill>
              </a:rPr>
              <a:t> de la </a:t>
            </a:r>
            <a:r>
              <a:rPr lang="ro-RO" sz="2400" b="1" i="1" dirty="0" err="1">
                <a:solidFill>
                  <a:schemeClr val="bg1"/>
                </a:solidFill>
              </a:rPr>
              <a:t>semaine</a:t>
            </a:r>
            <a:r>
              <a:rPr lang="ro-RO" sz="2400" b="1" i="1" dirty="0">
                <a:solidFill>
                  <a:schemeClr val="bg1"/>
                </a:solidFill>
              </a:rPr>
              <a:t> </a:t>
            </a:r>
            <a:r>
              <a:rPr lang="ro-RO" sz="2400" b="1" i="1" dirty="0" err="1">
                <a:solidFill>
                  <a:schemeClr val="bg1"/>
                </a:solidFill>
              </a:rPr>
              <a:t>sainte</a:t>
            </a:r>
            <a:r>
              <a:rPr lang="ro-RO" sz="2400" b="1" i="1" dirty="0">
                <a:solidFill>
                  <a:schemeClr val="bg1"/>
                </a:solidFill>
              </a:rPr>
              <a:t>.</a:t>
            </a:r>
          </a:p>
          <a:p>
            <a:r>
              <a:rPr lang="ro-RO" sz="2400" b="1" i="1" dirty="0">
                <a:solidFill>
                  <a:schemeClr val="bg1"/>
                </a:solidFill>
              </a:rPr>
              <a:t>Dans la </a:t>
            </a:r>
            <a:r>
              <a:rPr lang="ro-RO" sz="2400" b="1" i="1" dirty="0" err="1">
                <a:solidFill>
                  <a:schemeClr val="bg1"/>
                </a:solidFill>
              </a:rPr>
              <a:t>religion</a:t>
            </a:r>
            <a:r>
              <a:rPr lang="ro-RO" sz="2400" b="1" i="1" dirty="0">
                <a:solidFill>
                  <a:schemeClr val="bg1"/>
                </a:solidFill>
              </a:rPr>
              <a:t> </a:t>
            </a:r>
            <a:r>
              <a:rPr lang="ro-RO" sz="2400" b="1" i="1" dirty="0" err="1">
                <a:solidFill>
                  <a:schemeClr val="bg1"/>
                </a:solidFill>
              </a:rPr>
              <a:t>chrétienne</a:t>
            </a:r>
            <a:r>
              <a:rPr lang="ro-RO" sz="2400" b="1" i="1" dirty="0">
                <a:solidFill>
                  <a:schemeClr val="bg1"/>
                </a:solidFill>
              </a:rPr>
              <a:t> </a:t>
            </a:r>
            <a:r>
              <a:rPr lang="ro-RO" sz="2400" b="1" i="1" dirty="0" err="1">
                <a:solidFill>
                  <a:schemeClr val="bg1"/>
                </a:solidFill>
              </a:rPr>
              <a:t>comme</a:t>
            </a:r>
            <a:r>
              <a:rPr lang="ro-RO" sz="2400" b="1" i="1" dirty="0">
                <a:solidFill>
                  <a:schemeClr val="bg1"/>
                </a:solidFill>
              </a:rPr>
              <a:t> dans la </a:t>
            </a:r>
            <a:r>
              <a:rPr lang="ro-RO" sz="2400" b="1" i="1" dirty="0" err="1">
                <a:solidFill>
                  <a:schemeClr val="bg1"/>
                </a:solidFill>
              </a:rPr>
              <a:t>religion</a:t>
            </a:r>
            <a:r>
              <a:rPr lang="ro-RO" sz="2400" b="1" i="1" dirty="0">
                <a:solidFill>
                  <a:schemeClr val="bg1"/>
                </a:solidFill>
              </a:rPr>
              <a:t> </a:t>
            </a:r>
            <a:r>
              <a:rPr lang="ro-RO" sz="2400" b="1" i="1" dirty="0" err="1">
                <a:solidFill>
                  <a:schemeClr val="bg1"/>
                </a:solidFill>
              </a:rPr>
              <a:t>juive</a:t>
            </a:r>
            <a:r>
              <a:rPr lang="ro-RO" sz="2400" b="1" i="1" dirty="0">
                <a:solidFill>
                  <a:schemeClr val="bg1"/>
                </a:solidFill>
              </a:rPr>
              <a:t>, </a:t>
            </a:r>
            <a:r>
              <a:rPr lang="ro-RO" sz="2400" b="1" i="1" dirty="0" err="1">
                <a:solidFill>
                  <a:schemeClr val="bg1"/>
                </a:solidFill>
              </a:rPr>
              <a:t>l'agneau</a:t>
            </a:r>
            <a:r>
              <a:rPr lang="ro-RO" sz="2400" b="1" i="1" dirty="0">
                <a:solidFill>
                  <a:schemeClr val="bg1"/>
                </a:solidFill>
              </a:rPr>
              <a:t> à </a:t>
            </a:r>
            <a:r>
              <a:rPr lang="ro-RO" sz="2400" b="1" i="1" dirty="0" err="1">
                <a:solidFill>
                  <a:schemeClr val="bg1"/>
                </a:solidFill>
              </a:rPr>
              <a:t>une</a:t>
            </a:r>
            <a:r>
              <a:rPr lang="ro-RO" sz="2400" b="1" i="1" dirty="0">
                <a:solidFill>
                  <a:schemeClr val="bg1"/>
                </a:solidFill>
              </a:rPr>
              <a:t> place </a:t>
            </a:r>
            <a:r>
              <a:rPr lang="ro-RO" sz="2400" b="1" i="1" dirty="0" err="1">
                <a:solidFill>
                  <a:schemeClr val="bg1"/>
                </a:solidFill>
              </a:rPr>
              <a:t>très</a:t>
            </a:r>
            <a:r>
              <a:rPr lang="ro-RO" sz="2400" b="1" i="1" dirty="0">
                <a:solidFill>
                  <a:schemeClr val="bg1"/>
                </a:solidFill>
              </a:rPr>
              <a:t> importante et </a:t>
            </a:r>
            <a:r>
              <a:rPr lang="ro-RO" sz="2400" b="1" i="1" dirty="0" err="1">
                <a:solidFill>
                  <a:schemeClr val="bg1"/>
                </a:solidFill>
              </a:rPr>
              <a:t>symbolique</a:t>
            </a:r>
            <a:r>
              <a:rPr lang="ro-RO" sz="2400" b="1" i="1" dirty="0">
                <a:solidFill>
                  <a:schemeClr val="bg1"/>
                </a:solidFill>
              </a:rPr>
              <a:t>. Si </a:t>
            </a:r>
            <a:r>
              <a:rPr lang="ro-RO" sz="2400" b="1" i="1" dirty="0" err="1">
                <a:solidFill>
                  <a:schemeClr val="bg1"/>
                </a:solidFill>
              </a:rPr>
              <a:t>l'agneau</a:t>
            </a:r>
            <a:r>
              <a:rPr lang="ro-RO" sz="2400" b="1" i="1" dirty="0">
                <a:solidFill>
                  <a:schemeClr val="bg1"/>
                </a:solidFill>
              </a:rPr>
              <a:t> est </a:t>
            </a:r>
            <a:r>
              <a:rPr lang="ro-RO" sz="2400" b="1" i="1" dirty="0" err="1">
                <a:solidFill>
                  <a:schemeClr val="bg1"/>
                </a:solidFill>
              </a:rPr>
              <a:t>très</a:t>
            </a:r>
            <a:r>
              <a:rPr lang="ro-RO" sz="2400" b="1" i="1" dirty="0">
                <a:solidFill>
                  <a:schemeClr val="bg1"/>
                </a:solidFill>
              </a:rPr>
              <a:t> important dans </a:t>
            </a:r>
            <a:r>
              <a:rPr lang="ro-RO" sz="2400" b="1" i="1" dirty="0" err="1">
                <a:solidFill>
                  <a:schemeClr val="bg1"/>
                </a:solidFill>
              </a:rPr>
              <a:t>les</a:t>
            </a:r>
            <a:r>
              <a:rPr lang="ro-RO" sz="2400" b="1" i="1" dirty="0">
                <a:solidFill>
                  <a:schemeClr val="bg1"/>
                </a:solidFill>
              </a:rPr>
              <a:t> </a:t>
            </a:r>
            <a:r>
              <a:rPr lang="ro-RO" sz="2400" b="1" i="1" dirty="0" err="1">
                <a:solidFill>
                  <a:schemeClr val="bg1"/>
                </a:solidFill>
              </a:rPr>
              <a:t>deux</a:t>
            </a:r>
            <a:r>
              <a:rPr lang="ro-RO" sz="2400" b="1" i="1" dirty="0">
                <a:solidFill>
                  <a:schemeClr val="bg1"/>
                </a:solidFill>
              </a:rPr>
              <a:t> </a:t>
            </a:r>
            <a:r>
              <a:rPr lang="ro-RO" sz="2400" b="1" i="1" dirty="0" err="1">
                <a:solidFill>
                  <a:schemeClr val="bg1"/>
                </a:solidFill>
              </a:rPr>
              <a:t>religions</a:t>
            </a:r>
            <a:r>
              <a:rPr lang="ro-RO" sz="2400" b="1" i="1" dirty="0">
                <a:solidFill>
                  <a:schemeClr val="bg1"/>
                </a:solidFill>
              </a:rPr>
              <a:t> </a:t>
            </a:r>
            <a:r>
              <a:rPr lang="ro-RO" sz="2400" b="1" i="1" dirty="0" err="1">
                <a:solidFill>
                  <a:schemeClr val="bg1"/>
                </a:solidFill>
              </a:rPr>
              <a:t>il</a:t>
            </a:r>
            <a:r>
              <a:rPr lang="ro-RO" sz="2400" b="1" i="1" dirty="0">
                <a:solidFill>
                  <a:schemeClr val="bg1"/>
                </a:solidFill>
              </a:rPr>
              <a:t> </a:t>
            </a:r>
            <a:r>
              <a:rPr lang="ro-RO" sz="2400" b="1" i="1" dirty="0" err="1">
                <a:solidFill>
                  <a:schemeClr val="bg1"/>
                </a:solidFill>
              </a:rPr>
              <a:t>n'a</a:t>
            </a:r>
            <a:r>
              <a:rPr lang="ro-RO" sz="2400" b="1" i="1" dirty="0">
                <a:solidFill>
                  <a:schemeClr val="bg1"/>
                </a:solidFill>
              </a:rPr>
              <a:t> pas du </a:t>
            </a:r>
            <a:r>
              <a:rPr lang="ro-RO" sz="2400" b="1" i="1" dirty="0" err="1">
                <a:solidFill>
                  <a:schemeClr val="bg1"/>
                </a:solidFill>
              </a:rPr>
              <a:t>tout</a:t>
            </a:r>
            <a:r>
              <a:rPr lang="ro-RO" sz="2400" b="1" i="1" dirty="0">
                <a:solidFill>
                  <a:schemeClr val="bg1"/>
                </a:solidFill>
              </a:rPr>
              <a:t> </a:t>
            </a:r>
            <a:r>
              <a:rPr lang="ro-RO" sz="2400" b="1" i="1" dirty="0" smtClean="0">
                <a:solidFill>
                  <a:schemeClr val="bg1"/>
                </a:solidFill>
              </a:rPr>
              <a:t>la</a:t>
            </a:r>
            <a:r>
              <a:rPr lang="en-US" sz="2400" b="1" i="1" dirty="0" smtClean="0">
                <a:solidFill>
                  <a:schemeClr val="bg1"/>
                </a:solidFill>
              </a:rPr>
              <a:t> </a:t>
            </a:r>
            <a:r>
              <a:rPr lang="ro-RO" sz="2400" b="1" i="1" dirty="0" smtClean="0">
                <a:solidFill>
                  <a:schemeClr val="bg1"/>
                </a:solidFill>
              </a:rPr>
              <a:t> </a:t>
            </a:r>
            <a:r>
              <a:rPr lang="ro-RO" sz="2400" b="1" i="1" dirty="0" err="1">
                <a:solidFill>
                  <a:schemeClr val="bg1"/>
                </a:solidFill>
              </a:rPr>
              <a:t>même</a:t>
            </a:r>
            <a:r>
              <a:rPr lang="ro-RO" sz="2400" b="1" i="1" dirty="0">
                <a:solidFill>
                  <a:schemeClr val="bg1"/>
                </a:solidFill>
              </a:rPr>
              <a:t> </a:t>
            </a:r>
            <a:r>
              <a:rPr lang="ro-RO" sz="2400" b="1" i="1" dirty="0" err="1">
                <a:solidFill>
                  <a:schemeClr val="bg1"/>
                </a:solidFill>
              </a:rPr>
              <a:t>signification</a:t>
            </a:r>
            <a:r>
              <a:rPr lang="ro-RO" sz="2400" b="1" i="1" dirty="0">
                <a:solidFill>
                  <a:schemeClr val="bg1"/>
                </a:solidFill>
              </a:rPr>
              <a:t>. </a:t>
            </a:r>
            <a:r>
              <a:rPr lang="ro-RO" sz="2400" b="1" i="1" dirty="0" err="1">
                <a:solidFill>
                  <a:schemeClr val="bg1"/>
                </a:solidFill>
              </a:rPr>
              <a:t>L'agneau</a:t>
            </a:r>
            <a:r>
              <a:rPr lang="ro-RO" sz="2400" b="1" i="1" dirty="0">
                <a:solidFill>
                  <a:schemeClr val="bg1"/>
                </a:solidFill>
              </a:rPr>
              <a:t> pascal </a:t>
            </a:r>
            <a:r>
              <a:rPr lang="ro-RO" sz="2400" b="1" i="1" dirty="0" err="1">
                <a:solidFill>
                  <a:schemeClr val="bg1"/>
                </a:solidFill>
              </a:rPr>
              <a:t>symbolise</a:t>
            </a:r>
            <a:r>
              <a:rPr lang="ro-RO" sz="2400" b="1" i="1" dirty="0">
                <a:solidFill>
                  <a:schemeClr val="bg1"/>
                </a:solidFill>
              </a:rPr>
              <a:t> </a:t>
            </a:r>
            <a:r>
              <a:rPr lang="ro-RO" sz="2400" b="1" i="1" dirty="0" err="1">
                <a:solidFill>
                  <a:schemeClr val="bg1"/>
                </a:solidFill>
              </a:rPr>
              <a:t>parfaitement</a:t>
            </a:r>
            <a:r>
              <a:rPr lang="ro-RO" sz="2400" b="1" i="1" dirty="0">
                <a:solidFill>
                  <a:schemeClr val="bg1"/>
                </a:solidFill>
              </a:rPr>
              <a:t> </a:t>
            </a:r>
            <a:r>
              <a:rPr lang="ro-RO" sz="2400" b="1" i="1" dirty="0" err="1">
                <a:solidFill>
                  <a:schemeClr val="bg1"/>
                </a:solidFill>
              </a:rPr>
              <a:t>les</a:t>
            </a:r>
            <a:r>
              <a:rPr lang="ro-RO" sz="2400" b="1" i="1" dirty="0">
                <a:solidFill>
                  <a:schemeClr val="bg1"/>
                </a:solidFill>
              </a:rPr>
              <a:t> </a:t>
            </a:r>
            <a:r>
              <a:rPr lang="ro-RO" sz="2400" b="1" i="1" dirty="0" err="1">
                <a:solidFill>
                  <a:schemeClr val="bg1"/>
                </a:solidFill>
              </a:rPr>
              <a:t>notions</a:t>
            </a:r>
            <a:r>
              <a:rPr lang="ro-RO" sz="2400" b="1" i="1" dirty="0">
                <a:solidFill>
                  <a:schemeClr val="bg1"/>
                </a:solidFill>
              </a:rPr>
              <a:t> </a:t>
            </a:r>
            <a:r>
              <a:rPr lang="ro-RO" sz="2400" b="1" i="1" dirty="0" err="1">
                <a:solidFill>
                  <a:schemeClr val="bg1"/>
                </a:solidFill>
              </a:rPr>
              <a:t>d'inocence</a:t>
            </a:r>
            <a:r>
              <a:rPr lang="ro-RO" sz="2400" b="1" i="1" dirty="0">
                <a:solidFill>
                  <a:schemeClr val="bg1"/>
                </a:solidFill>
              </a:rPr>
              <a:t> et </a:t>
            </a:r>
            <a:r>
              <a:rPr lang="ro-RO" sz="2400" b="1" i="1" dirty="0" err="1">
                <a:solidFill>
                  <a:schemeClr val="bg1"/>
                </a:solidFill>
              </a:rPr>
              <a:t>d'obéissance</a:t>
            </a:r>
            <a:r>
              <a:rPr lang="ro-RO" sz="2400" b="1" i="1" dirty="0">
                <a:solidFill>
                  <a:schemeClr val="bg1"/>
                </a:solidFill>
              </a:rPr>
              <a:t>.</a:t>
            </a:r>
          </a:p>
        </p:txBody>
      </p:sp>
    </p:spTree>
    <p:extLst>
      <p:ext uri="{BB962C8B-B14F-4D97-AF65-F5344CB8AC3E}">
        <p14:creationId xmlns:p14="http://schemas.microsoft.com/office/powerpoint/2010/main" val="336824697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5" name="Substituent conținut 4"/>
          <p:cNvPicPr>
            <a:picLocks noGrp="1" noChangeAspect="1"/>
          </p:cNvPicPr>
          <p:nvPr>
            <p:ph idx="1"/>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95536" y="1230918"/>
            <a:ext cx="4437056" cy="3730749"/>
          </a:xfrm>
          <a:prstGeom prst="rect">
            <a:avLst/>
          </a:prstGeom>
          <a:ln>
            <a:noFill/>
          </a:ln>
          <a:effectLst>
            <a:outerShdw blurRad="292100" dist="139700" dir="2700000" algn="tl" rotWithShape="0">
              <a:srgbClr val="333333">
                <a:alpha val="65000"/>
              </a:srgbClr>
            </a:outerShdw>
          </a:effectLst>
        </p:spPr>
      </p:pic>
      <p:sp>
        <p:nvSpPr>
          <p:cNvPr id="6" name="Dreptunghi 5"/>
          <p:cNvSpPr/>
          <p:nvPr/>
        </p:nvSpPr>
        <p:spPr>
          <a:xfrm>
            <a:off x="5292080" y="537052"/>
            <a:ext cx="3353445" cy="4401205"/>
          </a:xfrm>
          <a:prstGeom prst="rect">
            <a:avLst/>
          </a:prstGeom>
        </p:spPr>
        <p:txBody>
          <a:bodyPr wrap="square">
            <a:spAutoFit/>
          </a:bodyPr>
          <a:lstStyle/>
          <a:p>
            <a:pPr lvl="0">
              <a:spcBef>
                <a:spcPct val="20000"/>
              </a:spcBef>
            </a:pPr>
            <a:r>
              <a:rPr lang="ro-RO" sz="2800" b="1" i="1" dirty="0"/>
              <a:t>"</a:t>
            </a:r>
            <a:r>
              <a:rPr lang="ro-RO" sz="2800" b="1" i="1" dirty="0" err="1"/>
              <a:t>Bells</a:t>
            </a:r>
            <a:r>
              <a:rPr lang="ro-RO" sz="2800" b="1" i="1" dirty="0"/>
              <a:t> </a:t>
            </a:r>
            <a:r>
              <a:rPr lang="ro-RO" sz="2800" b="1" i="1" dirty="0" smtClean="0"/>
              <a:t>volant</a:t>
            </a:r>
            <a:r>
              <a:rPr lang="en-US" sz="2800" b="1" i="1" dirty="0" smtClean="0"/>
              <a:t>e”</a:t>
            </a:r>
            <a:r>
              <a:rPr lang="ro-RO" sz="2800" i="1" dirty="0" smtClean="0">
                <a:solidFill>
                  <a:schemeClr val="bg2">
                    <a:lumMod val="50000"/>
                  </a:schemeClr>
                </a:solidFill>
              </a:rPr>
              <a:t>est </a:t>
            </a:r>
            <a:r>
              <a:rPr lang="ro-RO" sz="2800" i="1" dirty="0" err="1">
                <a:solidFill>
                  <a:schemeClr val="bg2">
                    <a:lumMod val="50000"/>
                  </a:schemeClr>
                </a:solidFill>
              </a:rPr>
              <a:t>une</a:t>
            </a:r>
            <a:r>
              <a:rPr lang="ro-RO" sz="2800" i="1" dirty="0">
                <a:solidFill>
                  <a:schemeClr val="bg2">
                    <a:lumMod val="50000"/>
                  </a:schemeClr>
                </a:solidFill>
              </a:rPr>
              <a:t> </a:t>
            </a:r>
            <a:r>
              <a:rPr lang="ro-RO" sz="2800" i="1" dirty="0" err="1">
                <a:solidFill>
                  <a:schemeClr val="bg2">
                    <a:lumMod val="50000"/>
                  </a:schemeClr>
                </a:solidFill>
              </a:rPr>
              <a:t>autre</a:t>
            </a:r>
            <a:r>
              <a:rPr lang="ro-RO" sz="2800" i="1" dirty="0">
                <a:solidFill>
                  <a:schemeClr val="bg2">
                    <a:lumMod val="50000"/>
                  </a:schemeClr>
                </a:solidFill>
              </a:rPr>
              <a:t> </a:t>
            </a:r>
            <a:r>
              <a:rPr lang="ro-RO" sz="2800" i="1" dirty="0" err="1">
                <a:solidFill>
                  <a:schemeClr val="bg2">
                    <a:lumMod val="50000"/>
                  </a:schemeClr>
                </a:solidFill>
              </a:rPr>
              <a:t>tradition</a:t>
            </a:r>
            <a:r>
              <a:rPr lang="ro-RO" sz="2800" i="1" dirty="0">
                <a:solidFill>
                  <a:schemeClr val="bg2">
                    <a:lumMod val="50000"/>
                  </a:schemeClr>
                </a:solidFill>
              </a:rPr>
              <a:t> </a:t>
            </a:r>
            <a:r>
              <a:rPr lang="ro-RO" sz="2800" i="1" dirty="0" err="1">
                <a:solidFill>
                  <a:schemeClr val="bg2">
                    <a:lumMod val="50000"/>
                  </a:schemeClr>
                </a:solidFill>
              </a:rPr>
              <a:t>strictement</a:t>
            </a:r>
            <a:r>
              <a:rPr lang="ro-RO" sz="2800" i="1" dirty="0">
                <a:solidFill>
                  <a:schemeClr val="bg2">
                    <a:lumMod val="50000"/>
                  </a:schemeClr>
                </a:solidFill>
              </a:rPr>
              <a:t> </a:t>
            </a:r>
            <a:r>
              <a:rPr lang="ro-RO" sz="2800" i="1" dirty="0" err="1">
                <a:solidFill>
                  <a:schemeClr val="bg2">
                    <a:lumMod val="50000"/>
                  </a:schemeClr>
                </a:solidFill>
              </a:rPr>
              <a:t>observées</a:t>
            </a:r>
            <a:r>
              <a:rPr lang="ro-RO" sz="2800" i="1" dirty="0">
                <a:solidFill>
                  <a:schemeClr val="bg2">
                    <a:lumMod val="50000"/>
                  </a:schemeClr>
                </a:solidFill>
              </a:rPr>
              <a:t>. On croit </a:t>
            </a:r>
            <a:r>
              <a:rPr lang="ro-RO" sz="2800" i="1" dirty="0" err="1">
                <a:solidFill>
                  <a:schemeClr val="bg2">
                    <a:lumMod val="50000"/>
                  </a:schemeClr>
                </a:solidFill>
              </a:rPr>
              <a:t>que</a:t>
            </a:r>
            <a:r>
              <a:rPr lang="ro-RO" sz="2800" i="1" dirty="0">
                <a:solidFill>
                  <a:schemeClr val="bg2">
                    <a:lumMod val="50000"/>
                  </a:schemeClr>
                </a:solidFill>
              </a:rPr>
              <a:t> le </a:t>
            </a:r>
            <a:r>
              <a:rPr lang="ro-RO" sz="2800" i="1" dirty="0" err="1">
                <a:solidFill>
                  <a:schemeClr val="bg2">
                    <a:lumMod val="50000"/>
                  </a:schemeClr>
                </a:solidFill>
              </a:rPr>
              <a:t>Vendredi</a:t>
            </a:r>
            <a:r>
              <a:rPr lang="ro-RO" sz="2800" i="1" dirty="0">
                <a:solidFill>
                  <a:schemeClr val="bg2">
                    <a:lumMod val="50000"/>
                  </a:schemeClr>
                </a:solidFill>
              </a:rPr>
              <a:t> Saint, </a:t>
            </a:r>
            <a:r>
              <a:rPr lang="ro-RO" sz="2800" i="1" dirty="0" err="1">
                <a:solidFill>
                  <a:schemeClr val="bg2">
                    <a:lumMod val="50000"/>
                  </a:schemeClr>
                </a:solidFill>
              </a:rPr>
              <a:t>toutes</a:t>
            </a:r>
            <a:r>
              <a:rPr lang="ro-RO" sz="2800" i="1" dirty="0">
                <a:solidFill>
                  <a:schemeClr val="bg2">
                    <a:lumMod val="50000"/>
                  </a:schemeClr>
                </a:solidFill>
              </a:rPr>
              <a:t> </a:t>
            </a:r>
            <a:r>
              <a:rPr lang="ro-RO" sz="2800" i="1" dirty="0" err="1">
                <a:solidFill>
                  <a:schemeClr val="bg2">
                    <a:lumMod val="50000"/>
                  </a:schemeClr>
                </a:solidFill>
              </a:rPr>
              <a:t>les</a:t>
            </a:r>
            <a:r>
              <a:rPr lang="ro-RO" sz="2800" i="1" dirty="0">
                <a:solidFill>
                  <a:schemeClr val="bg2">
                    <a:lumMod val="50000"/>
                  </a:schemeClr>
                </a:solidFill>
              </a:rPr>
              <a:t> </a:t>
            </a:r>
            <a:r>
              <a:rPr lang="ro-RO" sz="2800" i="1" dirty="0" err="1">
                <a:solidFill>
                  <a:schemeClr val="bg2">
                    <a:lumMod val="50000"/>
                  </a:schemeClr>
                </a:solidFill>
              </a:rPr>
              <a:t>cloches</a:t>
            </a:r>
            <a:r>
              <a:rPr lang="ro-RO" sz="2800" i="1" dirty="0">
                <a:solidFill>
                  <a:schemeClr val="bg2">
                    <a:lumMod val="50000"/>
                  </a:schemeClr>
                </a:solidFill>
              </a:rPr>
              <a:t> </a:t>
            </a:r>
            <a:r>
              <a:rPr lang="ro-RO" sz="2800" i="1" dirty="0" err="1">
                <a:solidFill>
                  <a:schemeClr val="bg2">
                    <a:lumMod val="50000"/>
                  </a:schemeClr>
                </a:solidFill>
              </a:rPr>
              <a:t>prises</a:t>
            </a:r>
            <a:r>
              <a:rPr lang="ro-RO" sz="2800" i="1" dirty="0">
                <a:solidFill>
                  <a:schemeClr val="bg2">
                    <a:lumMod val="50000"/>
                  </a:schemeClr>
                </a:solidFill>
              </a:rPr>
              <a:t> par </a:t>
            </a:r>
            <a:r>
              <a:rPr lang="ro-RO" sz="2800" i="1" dirty="0" err="1">
                <a:solidFill>
                  <a:schemeClr val="bg2">
                    <a:lumMod val="50000"/>
                  </a:schemeClr>
                </a:solidFill>
              </a:rPr>
              <a:t>eux</a:t>
            </a:r>
            <a:r>
              <a:rPr lang="ro-RO" sz="2800" i="1" dirty="0">
                <a:solidFill>
                  <a:schemeClr val="bg2">
                    <a:lumMod val="50000"/>
                  </a:schemeClr>
                </a:solidFill>
              </a:rPr>
              <a:t> </a:t>
            </a:r>
            <a:r>
              <a:rPr lang="ro-RO" sz="2800" i="1" dirty="0" err="1">
                <a:solidFill>
                  <a:schemeClr val="bg2">
                    <a:lumMod val="50000"/>
                  </a:schemeClr>
                </a:solidFill>
              </a:rPr>
              <a:t>pour</a:t>
            </a:r>
            <a:r>
              <a:rPr lang="ro-RO" sz="2800" i="1" dirty="0">
                <a:solidFill>
                  <a:schemeClr val="bg2">
                    <a:lumMod val="50000"/>
                  </a:schemeClr>
                </a:solidFill>
              </a:rPr>
              <a:t> le Vatican, la </a:t>
            </a:r>
            <a:r>
              <a:rPr lang="ro-RO" sz="2800" i="1" dirty="0" err="1">
                <a:solidFill>
                  <a:schemeClr val="bg2">
                    <a:lumMod val="50000"/>
                  </a:schemeClr>
                </a:solidFill>
              </a:rPr>
              <a:t>douleur</a:t>
            </a:r>
            <a:r>
              <a:rPr lang="ro-RO" sz="2800" i="1" dirty="0">
                <a:solidFill>
                  <a:schemeClr val="bg2">
                    <a:lumMod val="50000"/>
                  </a:schemeClr>
                </a:solidFill>
              </a:rPr>
              <a:t> de </a:t>
            </a:r>
            <a:r>
              <a:rPr lang="ro-RO" sz="2800" i="1" dirty="0" err="1">
                <a:solidFill>
                  <a:schemeClr val="bg2">
                    <a:lumMod val="50000"/>
                  </a:schemeClr>
                </a:solidFill>
              </a:rPr>
              <a:t>ceux</a:t>
            </a:r>
            <a:r>
              <a:rPr lang="ro-RO" sz="2800" i="1" dirty="0">
                <a:solidFill>
                  <a:schemeClr val="bg2">
                    <a:lumMod val="50000"/>
                  </a:schemeClr>
                </a:solidFill>
              </a:rPr>
              <a:t> </a:t>
            </a:r>
            <a:r>
              <a:rPr lang="ro-RO" sz="2800" i="1" dirty="0" err="1">
                <a:solidFill>
                  <a:schemeClr val="bg2">
                    <a:lumMod val="50000"/>
                  </a:schemeClr>
                </a:solidFill>
              </a:rPr>
              <a:t>qui</a:t>
            </a:r>
            <a:r>
              <a:rPr lang="ro-RO" sz="2800" i="1" dirty="0">
                <a:solidFill>
                  <a:schemeClr val="bg2">
                    <a:lumMod val="50000"/>
                  </a:schemeClr>
                </a:solidFill>
              </a:rPr>
              <a:t> </a:t>
            </a:r>
            <a:r>
              <a:rPr lang="ro-RO" sz="2800" i="1" dirty="0" err="1">
                <a:solidFill>
                  <a:schemeClr val="bg2">
                    <a:lumMod val="50000"/>
                  </a:schemeClr>
                </a:solidFill>
              </a:rPr>
              <a:t>pleuraient</a:t>
            </a:r>
            <a:r>
              <a:rPr lang="ro-RO" sz="2800" i="1" dirty="0">
                <a:solidFill>
                  <a:schemeClr val="bg2">
                    <a:lumMod val="50000"/>
                  </a:schemeClr>
                </a:solidFill>
              </a:rPr>
              <a:t> le </a:t>
            </a:r>
            <a:r>
              <a:rPr lang="ro-RO" sz="2800" i="1" dirty="0" err="1">
                <a:solidFill>
                  <a:schemeClr val="bg2">
                    <a:lumMod val="50000"/>
                  </a:schemeClr>
                </a:solidFill>
              </a:rPr>
              <a:t>fils</a:t>
            </a:r>
            <a:r>
              <a:rPr lang="ro-RO" sz="2800" i="1" dirty="0">
                <a:solidFill>
                  <a:schemeClr val="bg2">
                    <a:lumMod val="50000"/>
                  </a:schemeClr>
                </a:solidFill>
              </a:rPr>
              <a:t> de </a:t>
            </a:r>
            <a:r>
              <a:rPr lang="ro-RO" sz="2800" i="1" dirty="0" err="1">
                <a:solidFill>
                  <a:schemeClr val="bg2">
                    <a:lumMod val="50000"/>
                  </a:schemeClr>
                </a:solidFill>
              </a:rPr>
              <a:t>Dieu</a:t>
            </a:r>
            <a:r>
              <a:rPr lang="ro-RO" sz="2800" i="1" dirty="0">
                <a:solidFill>
                  <a:schemeClr val="bg2">
                    <a:lumMod val="50000"/>
                  </a:schemeClr>
                </a:solidFill>
              </a:rPr>
              <a:t> </a:t>
            </a:r>
            <a:r>
              <a:rPr lang="ro-RO" sz="2800" i="1" dirty="0" err="1">
                <a:solidFill>
                  <a:schemeClr val="bg2">
                    <a:lumMod val="50000"/>
                  </a:schemeClr>
                </a:solidFill>
              </a:rPr>
              <a:t>crucifié</a:t>
            </a:r>
            <a:r>
              <a:rPr lang="ro-RO" sz="2800" i="1" dirty="0">
                <a:solidFill>
                  <a:schemeClr val="bg2">
                    <a:lumMod val="50000"/>
                  </a:schemeClr>
                </a:solidFill>
              </a:rPr>
              <a:t>.</a:t>
            </a:r>
          </a:p>
        </p:txBody>
      </p:sp>
    </p:spTree>
    <p:extLst>
      <p:ext uri="{BB962C8B-B14F-4D97-AF65-F5344CB8AC3E}">
        <p14:creationId xmlns:p14="http://schemas.microsoft.com/office/powerpoint/2010/main" val="121877304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Substituent text 3"/>
          <p:cNvSpPr>
            <a:spLocks noGrp="1"/>
          </p:cNvSpPr>
          <p:nvPr>
            <p:ph type="body" sz="half" idx="2"/>
          </p:nvPr>
        </p:nvSpPr>
        <p:spPr>
          <a:xfrm>
            <a:off x="457200" y="908720"/>
            <a:ext cx="7427168" cy="5217443"/>
          </a:xfrm>
        </p:spPr>
        <p:txBody>
          <a:bodyPr>
            <a:normAutofit/>
          </a:bodyPr>
          <a:lstStyle/>
          <a:p>
            <a:endParaRPr lang="en-US" sz="2800" b="1" i="1" dirty="0" smtClean="0"/>
          </a:p>
          <a:p>
            <a:endParaRPr lang="en-US" sz="2800" b="1" i="1" dirty="0"/>
          </a:p>
          <a:p>
            <a:endParaRPr lang="en-US" sz="2800" b="1" i="1" dirty="0" smtClean="0"/>
          </a:p>
          <a:p>
            <a:endParaRPr lang="en-US" sz="2800" b="1" i="1" dirty="0"/>
          </a:p>
          <a:p>
            <a:r>
              <a:rPr lang="ro-RO" sz="2800" b="1" i="1" dirty="0" smtClean="0"/>
              <a:t>"</a:t>
            </a:r>
            <a:r>
              <a:rPr lang="ro-RO" sz="2800" b="1" i="1" dirty="0"/>
              <a:t>Poisson </a:t>
            </a:r>
            <a:r>
              <a:rPr lang="ro-RO" sz="2800" b="1" i="1" dirty="0" err="1"/>
              <a:t>Avril</a:t>
            </a:r>
            <a:r>
              <a:rPr lang="ro-RO" sz="2800" b="1" i="1" dirty="0"/>
              <a:t>" - La principale </a:t>
            </a:r>
            <a:r>
              <a:rPr lang="ro-RO" sz="2800" b="1" i="1" dirty="0" err="1"/>
              <a:t>différence</a:t>
            </a:r>
            <a:r>
              <a:rPr lang="ro-RO" sz="2800" b="1" i="1" dirty="0"/>
              <a:t> </a:t>
            </a:r>
            <a:r>
              <a:rPr lang="ro-RO" sz="2800" b="1" i="1" dirty="0" err="1"/>
              <a:t>d'autres</a:t>
            </a:r>
            <a:r>
              <a:rPr lang="ro-RO" sz="2800" b="1" i="1" dirty="0"/>
              <a:t> </a:t>
            </a:r>
            <a:r>
              <a:rPr lang="ro-RO" sz="2800" b="1" i="1" dirty="0" err="1"/>
              <a:t>pays</a:t>
            </a:r>
            <a:r>
              <a:rPr lang="ro-RO" sz="2800" b="1" i="1" dirty="0"/>
              <a:t> </a:t>
            </a:r>
            <a:r>
              <a:rPr lang="ro-RO" sz="2800" b="1" i="1" dirty="0" err="1"/>
              <a:t>européens</a:t>
            </a:r>
            <a:r>
              <a:rPr lang="ro-RO" sz="2800" b="1" i="1" dirty="0"/>
              <a:t>: en France, le </a:t>
            </a:r>
            <a:r>
              <a:rPr lang="ro-RO" sz="2800" b="1" i="1" dirty="0" err="1"/>
              <a:t>lapin</a:t>
            </a:r>
            <a:r>
              <a:rPr lang="ro-RO" sz="2800" b="1" i="1" dirty="0"/>
              <a:t> est </a:t>
            </a:r>
            <a:r>
              <a:rPr lang="ro-RO" sz="2800" b="1" i="1" dirty="0" err="1"/>
              <a:t>remplacé</a:t>
            </a:r>
            <a:r>
              <a:rPr lang="ro-RO" sz="2800" b="1" i="1" dirty="0"/>
              <a:t> par du </a:t>
            </a:r>
            <a:r>
              <a:rPr lang="ro-RO" sz="2800" b="1" i="1" dirty="0" err="1"/>
              <a:t>poisson</a:t>
            </a:r>
            <a:r>
              <a:rPr lang="ro-RO" sz="2800" b="1" i="1" dirty="0"/>
              <a:t> et des </a:t>
            </a:r>
            <a:r>
              <a:rPr lang="ro-RO" sz="2800" b="1" i="1" dirty="0" err="1"/>
              <a:t>cloches</a:t>
            </a:r>
            <a:r>
              <a:rPr lang="ro-RO" sz="2800" b="1" i="1" dirty="0"/>
              <a:t>.</a:t>
            </a:r>
          </a:p>
          <a:p>
            <a:endParaRPr lang="ro-RO" dirty="0"/>
          </a:p>
        </p:txBody>
      </p:sp>
    </p:spTree>
    <p:extLst>
      <p:ext uri="{BB962C8B-B14F-4D97-AF65-F5344CB8AC3E}">
        <p14:creationId xmlns:p14="http://schemas.microsoft.com/office/powerpoint/2010/main" val="226729803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Substituent conținut 2"/>
          <p:cNvSpPr>
            <a:spLocks noGrp="1"/>
          </p:cNvSpPr>
          <p:nvPr>
            <p:ph sz="half" idx="1"/>
          </p:nvPr>
        </p:nvSpPr>
        <p:spPr>
          <a:xfrm>
            <a:off x="4067944" y="836712"/>
            <a:ext cx="4536504" cy="5289451"/>
          </a:xfrm>
        </p:spPr>
        <p:txBody>
          <a:bodyPr>
            <a:normAutofit fontScale="92500" lnSpcReduction="20000"/>
          </a:bodyPr>
          <a:lstStyle/>
          <a:p>
            <a:r>
              <a:rPr lang="fr-FR" i="1" dirty="0">
                <a:solidFill>
                  <a:schemeClr val="bg1"/>
                </a:solidFill>
              </a:rPr>
              <a:t>La tradition d'offrir des œufs décorés est bien antérieure au christianisme.</a:t>
            </a:r>
            <a:r>
              <a:rPr lang="fr-FR" i="1" dirty="0">
                <a:solidFill>
                  <a:schemeClr val="bg1"/>
                </a:solidFill>
              </a:rPr>
              <a:t>  </a:t>
            </a:r>
            <a:r>
              <a:rPr lang="fr-FR" i="1" dirty="0">
                <a:solidFill>
                  <a:schemeClr val="bg1"/>
                </a:solidFill>
              </a:rPr>
              <a:t>L'œuf est symbole de vie et de renouveau; c'est l'image d'une vie nouvelle. Il était tout désigné pour devenir un symbole de Pâques et exprimer le renouveau inauguré par la résurrection</a:t>
            </a:r>
            <a:r>
              <a:rPr lang="fr-FR" i="1" dirty="0" smtClean="0">
                <a:solidFill>
                  <a:schemeClr val="bg1"/>
                </a:solidFill>
              </a:rPr>
              <a:t>.</a:t>
            </a:r>
            <a:r>
              <a:rPr lang="fr-FR" i="1" dirty="0"/>
              <a:t> </a:t>
            </a:r>
            <a:r>
              <a:rPr lang="fr-FR" i="1" dirty="0">
                <a:solidFill>
                  <a:schemeClr val="bg1"/>
                </a:solidFill>
              </a:rPr>
              <a:t>Comme il était interdit de manger des œufs pendant le carême, on se trouvait à Pâques devant une grande quantité d'œufs.</a:t>
            </a:r>
            <a:endParaRPr lang="fr-FR" i="1" dirty="0">
              <a:solidFill>
                <a:schemeClr val="bg1"/>
              </a:solidFill>
            </a:endParaRPr>
          </a:p>
          <a:p>
            <a:endParaRPr lang="fr-FR" dirty="0"/>
          </a:p>
        </p:txBody>
      </p:sp>
    </p:spTree>
    <p:extLst>
      <p:ext uri="{BB962C8B-B14F-4D97-AF65-F5344CB8AC3E}">
        <p14:creationId xmlns:p14="http://schemas.microsoft.com/office/powerpoint/2010/main" val="5121743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115</TotalTime>
  <Words>378</Words>
  <Application>Microsoft Office PowerPoint</Application>
  <PresentationFormat>Expunere pe ecran (4:3)</PresentationFormat>
  <Paragraphs>20</Paragraphs>
  <Slides>10</Slides>
  <Notes>0</Notes>
  <HiddenSlides>0</HiddenSlides>
  <MMClips>1</MMClips>
  <ScaleCrop>false</ScaleCrop>
  <HeadingPairs>
    <vt:vector size="4" baseType="variant">
      <vt:variant>
        <vt:lpstr>Temă</vt:lpstr>
      </vt:variant>
      <vt:variant>
        <vt:i4>1</vt:i4>
      </vt:variant>
      <vt:variant>
        <vt:lpstr>Titluri diapozitive</vt:lpstr>
      </vt:variant>
      <vt:variant>
        <vt:i4>10</vt:i4>
      </vt:variant>
    </vt:vector>
  </HeadingPairs>
  <TitlesOfParts>
    <vt:vector size="11" baseType="lpstr">
      <vt:lpstr>Temă Office</vt:lpstr>
      <vt:lpstr>Prezentare PowerPoint</vt:lpstr>
      <vt:lpstr>Prezentare PowerPoint</vt:lpstr>
      <vt:lpstr>Prezentare PowerPoint</vt:lpstr>
      <vt:lpstr>Prezentare PowerPoint</vt:lpstr>
      <vt:lpstr>Rouleau d'oeufs crus sur une pente est une autre tradition très appréciée par les enfants. L'oeuf que «résister» à la fin de la route est considérée comme «l'œuf victorieux". Il se dresse sur la pierre faisait partie de la tombe du Seigneur. Rouleau d'oeufs crus sur une pente est une autre tradition très appréciée par les enfants. L'oeuf que «résister» à la fin de la route est considérée comme «l'œuf victorieux". Il se dresse sur la pierre faisait partie de la tombe du Seigneur.  </vt:lpstr>
      <vt:lpstr>Prezentare PowerPoint</vt:lpstr>
      <vt:lpstr>Prezentare PowerPoint</vt:lpstr>
      <vt:lpstr>Prezentare PowerPoint</vt:lpstr>
      <vt:lpstr>Prezentare PowerPoint</vt:lpstr>
      <vt:lpstr>    Maria-Cristina Ditu cls a IX-a D prof. Minodora Dinu C.N.I ,,Tudor Vianu”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Prezentare PowerPoint</dc:title>
  <dc:creator>Adi si Maria</dc:creator>
  <cp:lastModifiedBy>Adi si Maria</cp:lastModifiedBy>
  <cp:revision>10</cp:revision>
  <dcterms:created xsi:type="dcterms:W3CDTF">2012-05-02T19:43:14Z</dcterms:created>
  <dcterms:modified xsi:type="dcterms:W3CDTF">2012-05-03T07:32:42Z</dcterms:modified>
</cp:coreProperties>
</file>